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2"/>
  </p:notesMasterIdLst>
  <p:sldIdLst>
    <p:sldId id="256" r:id="rId2"/>
    <p:sldId id="257" r:id="rId3"/>
    <p:sldId id="278" r:id="rId4"/>
    <p:sldId id="268" r:id="rId5"/>
    <p:sldId id="277" r:id="rId6"/>
    <p:sldId id="259" r:id="rId7"/>
    <p:sldId id="261" r:id="rId8"/>
    <p:sldId id="279" r:id="rId9"/>
    <p:sldId id="258" r:id="rId10"/>
    <p:sldId id="27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aveat Medium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hadows Into Light Two" panose="020B0604020202020204" charset="0"/>
      <p:regular r:id="rId23"/>
    </p:embeddedFont>
    <p:embeddedFont>
      <p:font typeface="Abril Fatface" panose="020B0604020202020204" charset="-18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834" y="-498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2744869513d_1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2744869513d_1_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05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243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subTitle" idx="1"/>
          </p:nvPr>
        </p:nvSpPr>
        <p:spPr>
          <a:xfrm>
            <a:off x="1785000" y="4604625"/>
            <a:ext cx="87744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1785000" y="1900000"/>
            <a:ext cx="8774400" cy="269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87" name="Google Shape;87;p2"/>
          <p:cNvGrpSpPr/>
          <p:nvPr/>
        </p:nvGrpSpPr>
        <p:grpSpPr>
          <a:xfrm rot="1263304" flipH="1">
            <a:off x="138029" y="2272021"/>
            <a:ext cx="478630" cy="4845998"/>
            <a:chOff x="3794083" y="2503850"/>
            <a:chExt cx="408445" cy="3699739"/>
          </a:xfrm>
        </p:grpSpPr>
        <p:grpSp>
          <p:nvGrpSpPr>
            <p:cNvPr id="88" name="Google Shape;88;p2"/>
            <p:cNvGrpSpPr/>
            <p:nvPr/>
          </p:nvGrpSpPr>
          <p:grpSpPr>
            <a:xfrm>
              <a:off x="3794083" y="2503851"/>
              <a:ext cx="408445" cy="3699738"/>
              <a:chOff x="5554908" y="3098301"/>
              <a:chExt cx="408445" cy="3699738"/>
            </a:xfrm>
          </p:grpSpPr>
          <p:grpSp>
            <p:nvGrpSpPr>
              <p:cNvPr id="89" name="Google Shape;89;p2"/>
              <p:cNvGrpSpPr/>
              <p:nvPr/>
            </p:nvGrpSpPr>
            <p:grpSpPr>
              <a:xfrm rot="5525154">
                <a:off x="4051841" y="5036428"/>
                <a:ext cx="3322621" cy="195680"/>
                <a:chOff x="9400423" y="4620600"/>
                <a:chExt cx="3322413" cy="195668"/>
              </a:xfrm>
            </p:grpSpPr>
            <p:sp>
              <p:nvSpPr>
                <p:cNvPr id="90" name="Google Shape;90;p2"/>
                <p:cNvSpPr/>
                <p:nvPr/>
              </p:nvSpPr>
              <p:spPr>
                <a:xfrm>
                  <a:off x="9835917" y="4707429"/>
                  <a:ext cx="2257709" cy="4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41599" extrusionOk="0">
                      <a:moveTo>
                        <a:pt x="-311" y="-309"/>
                      </a:moveTo>
                      <a:lnTo>
                        <a:pt x="2257398" y="-309"/>
                      </a:lnTo>
                      <a:lnTo>
                        <a:pt x="2257398" y="41291"/>
                      </a:lnTo>
                      <a:lnTo>
                        <a:pt x="-311" y="4129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9835917" y="4672713"/>
                  <a:ext cx="2257709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7104" extrusionOk="0">
                      <a:moveTo>
                        <a:pt x="-311" y="-307"/>
                      </a:moveTo>
                      <a:lnTo>
                        <a:pt x="2257398" y="-307"/>
                      </a:lnTo>
                      <a:lnTo>
                        <a:pt x="2257398" y="6797"/>
                      </a:lnTo>
                      <a:lnTo>
                        <a:pt x="-311" y="679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9835917" y="4692302"/>
                  <a:ext cx="2257709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7104" extrusionOk="0">
                      <a:moveTo>
                        <a:pt x="-311" y="-308"/>
                      </a:moveTo>
                      <a:lnTo>
                        <a:pt x="2257398" y="-308"/>
                      </a:lnTo>
                      <a:lnTo>
                        <a:pt x="2257398" y="6797"/>
                      </a:lnTo>
                      <a:lnTo>
                        <a:pt x="-311" y="679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9626030" y="4623399"/>
                  <a:ext cx="3053164" cy="30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64" h="30254" extrusionOk="0">
                      <a:moveTo>
                        <a:pt x="-317" y="29948"/>
                      </a:moveTo>
                      <a:cubicBezTo>
                        <a:pt x="76907" y="19888"/>
                        <a:pt x="186956" y="-306"/>
                        <a:pt x="231354" y="-306"/>
                      </a:cubicBezTo>
                      <a:lnTo>
                        <a:pt x="3052848" y="-306"/>
                      </a:lnTo>
                      <a:lnTo>
                        <a:pt x="3052848" y="16182"/>
                      </a:lnTo>
                      <a:lnTo>
                        <a:pt x="231354" y="16182"/>
                      </a:lnTo>
                      <a:lnTo>
                        <a:pt x="-317" y="29948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12092744" y="4714993"/>
                  <a:ext cx="459485" cy="15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85" h="15127" extrusionOk="0">
                      <a:moveTo>
                        <a:pt x="-348" y="-309"/>
                      </a:moveTo>
                      <a:lnTo>
                        <a:pt x="459138" y="-309"/>
                      </a:lnTo>
                      <a:lnTo>
                        <a:pt x="459138" y="14818"/>
                      </a:lnTo>
                      <a:lnTo>
                        <a:pt x="-348" y="14818"/>
                      </a:lnTo>
                      <a:close/>
                    </a:path>
                  </a:pathLst>
                </a:custGeom>
                <a:solidFill>
                  <a:srgbClr val="DEDED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9635581" y="4764005"/>
                  <a:ext cx="2915286" cy="5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5286" h="5348" extrusionOk="0">
                      <a:moveTo>
                        <a:pt x="-292" y="-310"/>
                      </a:moveTo>
                      <a:lnTo>
                        <a:pt x="2914995" y="-310"/>
                      </a:lnTo>
                      <a:lnTo>
                        <a:pt x="2914995" y="5039"/>
                      </a:lnTo>
                      <a:lnTo>
                        <a:pt x="-292" y="5039"/>
                      </a:lnTo>
                      <a:close/>
                    </a:path>
                  </a:pathLst>
                </a:custGeom>
                <a:solidFill>
                  <a:srgbClr val="DADAD8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9626030" y="4788813"/>
                  <a:ext cx="3061181" cy="1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181" h="19513" extrusionOk="0">
                      <a:moveTo>
                        <a:pt x="239371" y="13152"/>
                      </a:moveTo>
                      <a:lnTo>
                        <a:pt x="3060865" y="13152"/>
                      </a:lnTo>
                      <a:lnTo>
                        <a:pt x="3052848" y="19203"/>
                      </a:lnTo>
                      <a:lnTo>
                        <a:pt x="231354" y="19203"/>
                      </a:lnTo>
                      <a:cubicBezTo>
                        <a:pt x="175762" y="19203"/>
                        <a:pt x="76831" y="9900"/>
                        <a:pt x="-317" y="-311"/>
                      </a:cubicBezTo>
                      <a:lnTo>
                        <a:pt x="239371" y="13152"/>
                      </a:lnTo>
                      <a:close/>
                    </a:path>
                  </a:pathLst>
                </a:custGeom>
                <a:solidFill>
                  <a:srgbClr val="CDCDC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12565137" y="4621281"/>
                  <a:ext cx="157699" cy="194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99" h="194306" extrusionOk="0">
                      <a:moveTo>
                        <a:pt x="113096" y="-309"/>
                      </a:moveTo>
                      <a:lnTo>
                        <a:pt x="113096" y="29794"/>
                      </a:lnTo>
                      <a:lnTo>
                        <a:pt x="-357" y="29794"/>
                      </a:lnTo>
                      <a:lnTo>
                        <a:pt x="-357" y="169417"/>
                      </a:lnTo>
                      <a:lnTo>
                        <a:pt x="113096" y="169417"/>
                      </a:lnTo>
                      <a:lnTo>
                        <a:pt x="113096" y="193998"/>
                      </a:lnTo>
                      <a:cubicBezTo>
                        <a:pt x="140248" y="169871"/>
                        <a:pt x="157342" y="135381"/>
                        <a:pt x="157342" y="96883"/>
                      </a:cubicBezTo>
                      <a:lnTo>
                        <a:pt x="157342" y="94538"/>
                      </a:lnTo>
                      <a:cubicBezTo>
                        <a:pt x="156661" y="56872"/>
                        <a:pt x="139719" y="23365"/>
                        <a:pt x="113096" y="-3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9626030" y="4662427"/>
                  <a:ext cx="140620" cy="9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0" h="90921" extrusionOk="0">
                      <a:moveTo>
                        <a:pt x="-277" y="-308"/>
                      </a:moveTo>
                      <a:lnTo>
                        <a:pt x="140344" y="-308"/>
                      </a:lnTo>
                      <a:lnTo>
                        <a:pt x="140344" y="90613"/>
                      </a:lnTo>
                      <a:lnTo>
                        <a:pt x="-277" y="90613"/>
                      </a:lnTo>
                      <a:close/>
                    </a:path>
                  </a:pathLst>
                </a:custGeom>
                <a:solidFill>
                  <a:srgbClr val="7F6A4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12551749" y="4639207"/>
                  <a:ext cx="14707" cy="16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7" h="164037" extrusionOk="0">
                      <a:moveTo>
                        <a:pt x="-355" y="-309"/>
                      </a:moveTo>
                      <a:lnTo>
                        <a:pt x="14353" y="-309"/>
                      </a:lnTo>
                      <a:lnTo>
                        <a:pt x="14353" y="163729"/>
                      </a:lnTo>
                      <a:lnTo>
                        <a:pt x="-355" y="16372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12565210" y="4638903"/>
                  <a:ext cx="1519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0" h="157900" extrusionOk="0">
                      <a:moveTo>
                        <a:pt x="118238" y="-309"/>
                      </a:moveTo>
                      <a:lnTo>
                        <a:pt x="118238" y="24155"/>
                      </a:lnTo>
                      <a:lnTo>
                        <a:pt x="-358" y="24155"/>
                      </a:lnTo>
                      <a:lnTo>
                        <a:pt x="-358" y="137644"/>
                      </a:lnTo>
                      <a:lnTo>
                        <a:pt x="118238" y="137644"/>
                      </a:lnTo>
                      <a:lnTo>
                        <a:pt x="118238" y="157592"/>
                      </a:lnTo>
                      <a:cubicBezTo>
                        <a:pt x="140173" y="136296"/>
                        <a:pt x="151593" y="109945"/>
                        <a:pt x="151593" y="78675"/>
                      </a:cubicBezTo>
                      <a:lnTo>
                        <a:pt x="151593" y="76788"/>
                      </a:lnTo>
                      <a:cubicBezTo>
                        <a:pt x="150913" y="46125"/>
                        <a:pt x="139643" y="23885"/>
                        <a:pt x="118238" y="-3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9835917" y="4718094"/>
                  <a:ext cx="2257709" cy="20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20206" extrusionOk="0">
                      <a:moveTo>
                        <a:pt x="-311" y="-309"/>
                      </a:moveTo>
                      <a:lnTo>
                        <a:pt x="2257398" y="-309"/>
                      </a:lnTo>
                      <a:lnTo>
                        <a:pt x="2257398" y="19898"/>
                      </a:lnTo>
                      <a:lnTo>
                        <a:pt x="-311" y="1989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9766182" y="4662426"/>
                  <a:ext cx="70189" cy="9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89" h="90913" extrusionOk="0">
                      <a:moveTo>
                        <a:pt x="69910" y="2339"/>
                      </a:moveTo>
                      <a:lnTo>
                        <a:pt x="-280" y="-308"/>
                      </a:lnTo>
                      <a:lnTo>
                        <a:pt x="-280" y="90605"/>
                      </a:lnTo>
                      <a:lnTo>
                        <a:pt x="69910" y="87202"/>
                      </a:lnTo>
                      <a:lnTo>
                        <a:pt x="69910" y="23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D7955"/>
                    </a:gs>
                    <a:gs pos="50000">
                      <a:srgbClr val="927D58"/>
                    </a:gs>
                    <a:gs pos="100000">
                      <a:srgbClr val="97825C"/>
                    </a:gs>
                  </a:gsLst>
                  <a:lin ang="4175143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 flipH="1">
                  <a:off x="12093664" y="4672713"/>
                  <a:ext cx="457592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92" h="7104" extrusionOk="0">
                      <a:moveTo>
                        <a:pt x="-169" y="-307"/>
                      </a:moveTo>
                      <a:lnTo>
                        <a:pt x="457424" y="-307"/>
                      </a:lnTo>
                      <a:lnTo>
                        <a:pt x="457424" y="6797"/>
                      </a:lnTo>
                      <a:lnTo>
                        <a:pt x="-169" y="679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 flipH="1">
                  <a:off x="12093664" y="4692302"/>
                  <a:ext cx="457592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92" h="7104" extrusionOk="0">
                      <a:moveTo>
                        <a:pt x="-169" y="-308"/>
                      </a:moveTo>
                      <a:lnTo>
                        <a:pt x="457424" y="-308"/>
                      </a:lnTo>
                      <a:lnTo>
                        <a:pt x="457424" y="6797"/>
                      </a:lnTo>
                      <a:lnTo>
                        <a:pt x="-169" y="679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9626027" y="4662427"/>
                  <a:ext cx="140620" cy="9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0" h="90921" extrusionOk="0">
                      <a:moveTo>
                        <a:pt x="-277" y="-308"/>
                      </a:moveTo>
                      <a:lnTo>
                        <a:pt x="140344" y="-308"/>
                      </a:lnTo>
                      <a:lnTo>
                        <a:pt x="140344" y="90613"/>
                      </a:lnTo>
                      <a:lnTo>
                        <a:pt x="-277" y="906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9730">
                      <a:srgbClr val="FFFFFF">
                        <a:alpha val="0"/>
                      </a:srgbClr>
                    </a:gs>
                    <a:gs pos="19450">
                      <a:srgbClr val="FFFFFF">
                        <a:alpha val="30196"/>
                      </a:srgbClr>
                    </a:gs>
                    <a:gs pos="29170">
                      <a:srgbClr val="FFFFFF">
                        <a:alpha val="0"/>
                      </a:srgbClr>
                    </a:gs>
                    <a:gs pos="39590">
                      <a:srgbClr val="FFFFFF">
                        <a:alpha val="21960"/>
                      </a:srgbClr>
                    </a:gs>
                    <a:gs pos="48270">
                      <a:srgbClr val="FFFFFF">
                        <a:alpha val="0"/>
                      </a:srgbClr>
                    </a:gs>
                    <a:gs pos="74570">
                      <a:srgbClr val="FFFFFF">
                        <a:alpha val="0"/>
                      </a:srgbClr>
                    </a:gs>
                    <a:gs pos="81730">
                      <a:srgbClr val="FFFFFF">
                        <a:alpha val="13333"/>
                      </a:srgbClr>
                    </a:gs>
                    <a:gs pos="90869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9766182" y="4662426"/>
                  <a:ext cx="70189" cy="9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89" h="90913" extrusionOk="0">
                      <a:moveTo>
                        <a:pt x="69910" y="2339"/>
                      </a:moveTo>
                      <a:lnTo>
                        <a:pt x="-280" y="-308"/>
                      </a:lnTo>
                      <a:lnTo>
                        <a:pt x="-280" y="90605"/>
                      </a:lnTo>
                      <a:lnTo>
                        <a:pt x="69910" y="87202"/>
                      </a:lnTo>
                      <a:lnTo>
                        <a:pt x="69910" y="23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9730">
                      <a:srgbClr val="FFFFFF">
                        <a:alpha val="0"/>
                      </a:srgbClr>
                    </a:gs>
                    <a:gs pos="19450">
                      <a:srgbClr val="FFFFFF">
                        <a:alpha val="30196"/>
                      </a:srgbClr>
                    </a:gs>
                    <a:gs pos="29170">
                      <a:srgbClr val="FFFFFF">
                        <a:alpha val="0"/>
                      </a:srgbClr>
                    </a:gs>
                    <a:gs pos="39590">
                      <a:srgbClr val="FFFFFF">
                        <a:alpha val="21960"/>
                      </a:srgbClr>
                    </a:gs>
                    <a:gs pos="48270">
                      <a:srgbClr val="FFFFFF">
                        <a:alpha val="0"/>
                      </a:srgbClr>
                    </a:gs>
                    <a:gs pos="74570">
                      <a:srgbClr val="FFFFFF">
                        <a:alpha val="0"/>
                      </a:srgbClr>
                    </a:gs>
                    <a:gs pos="81730">
                      <a:srgbClr val="FFFFFF">
                        <a:alpha val="13333"/>
                      </a:srgbClr>
                    </a:gs>
                    <a:gs pos="90869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12674732" y="4651686"/>
                  <a:ext cx="4679" cy="13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135039" extrusionOk="0">
                      <a:moveTo>
                        <a:pt x="-358" y="-309"/>
                      </a:moveTo>
                      <a:lnTo>
                        <a:pt x="4322" y="-309"/>
                      </a:lnTo>
                      <a:lnTo>
                        <a:pt x="4322" y="134731"/>
                      </a:lnTo>
                      <a:lnTo>
                        <a:pt x="-358" y="13473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9626030" y="4620600"/>
                  <a:ext cx="3053164" cy="19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64" h="195668" extrusionOk="0">
                      <a:moveTo>
                        <a:pt x="-317" y="29946"/>
                      </a:moveTo>
                      <a:cubicBezTo>
                        <a:pt x="76907" y="19886"/>
                        <a:pt x="186956" y="-309"/>
                        <a:pt x="231354" y="-309"/>
                      </a:cubicBezTo>
                      <a:lnTo>
                        <a:pt x="3052848" y="-309"/>
                      </a:lnTo>
                      <a:lnTo>
                        <a:pt x="3052848" y="195360"/>
                      </a:lnTo>
                      <a:lnTo>
                        <a:pt x="231354" y="195360"/>
                      </a:lnTo>
                      <a:cubicBezTo>
                        <a:pt x="175762" y="195360"/>
                        <a:pt x="76831" y="175316"/>
                        <a:pt x="-317" y="165106"/>
                      </a:cubicBezTo>
                      <a:lnTo>
                        <a:pt x="-317" y="29946"/>
                      </a:lnTo>
                      <a:close/>
                    </a:path>
                  </a:pathLst>
                </a:custGeom>
                <a:solidFill>
                  <a:srgbClr val="999999">
                    <a:alpha val="1373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9493668" y="4650703"/>
                  <a:ext cx="132588" cy="135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8" h="135689" extrusionOk="0">
                      <a:moveTo>
                        <a:pt x="-273" y="28735"/>
                      </a:moveTo>
                      <a:lnTo>
                        <a:pt x="132315" y="-309"/>
                      </a:lnTo>
                      <a:lnTo>
                        <a:pt x="132315" y="135381"/>
                      </a:lnTo>
                      <a:lnTo>
                        <a:pt x="-273" y="106261"/>
                      </a:lnTo>
                      <a:lnTo>
                        <a:pt x="-273" y="28735"/>
                      </a:lnTo>
                      <a:close/>
                    </a:path>
                  </a:pathLst>
                </a:custGeom>
                <a:solidFill>
                  <a:srgbClr val="B3A185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9502215" y="4666738"/>
                  <a:ext cx="115570" cy="1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0" h="103544" extrusionOk="0">
                      <a:moveTo>
                        <a:pt x="-273" y="21928"/>
                      </a:moveTo>
                      <a:lnTo>
                        <a:pt x="115297" y="-309"/>
                      </a:lnTo>
                      <a:lnTo>
                        <a:pt x="115297" y="103236"/>
                      </a:lnTo>
                      <a:lnTo>
                        <a:pt x="-273" y="81075"/>
                      </a:lnTo>
                      <a:lnTo>
                        <a:pt x="-273" y="21928"/>
                      </a:lnTo>
                      <a:close/>
                    </a:path>
                  </a:pathLst>
                </a:custGeom>
                <a:solidFill>
                  <a:srgbClr val="C5AD8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9502215" y="4666738"/>
                  <a:ext cx="115570" cy="1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0" h="103544" extrusionOk="0">
                      <a:moveTo>
                        <a:pt x="-273" y="21928"/>
                      </a:moveTo>
                      <a:lnTo>
                        <a:pt x="115297" y="-309"/>
                      </a:lnTo>
                      <a:lnTo>
                        <a:pt x="115297" y="103236"/>
                      </a:lnTo>
                      <a:lnTo>
                        <a:pt x="-273" y="81075"/>
                      </a:lnTo>
                      <a:lnTo>
                        <a:pt x="-273" y="2192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4CCA8"/>
                    </a:gs>
                    <a:gs pos="50000">
                      <a:srgbClr val="E4CCA8">
                        <a:alpha val="49803"/>
                      </a:srgbClr>
                    </a:gs>
                    <a:gs pos="100000">
                      <a:srgbClr val="E4CCA8">
                        <a:alpha val="0"/>
                      </a:srgbClr>
                    </a:gs>
                  </a:gsLst>
                  <a:lin ang="576785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9400423" y="4679823"/>
                  <a:ext cx="93472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" h="77450" extrusionOk="0">
                      <a:moveTo>
                        <a:pt x="19306" y="16256"/>
                      </a:moveTo>
                      <a:lnTo>
                        <a:pt x="93202" y="-309"/>
                      </a:lnTo>
                      <a:lnTo>
                        <a:pt x="93202" y="77142"/>
                      </a:lnTo>
                      <a:lnTo>
                        <a:pt x="19306" y="60578"/>
                      </a:lnTo>
                      <a:cubicBezTo>
                        <a:pt x="-7695" y="54527"/>
                        <a:pt x="-5880" y="21928"/>
                        <a:pt x="19306" y="162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4C09D"/>
                    </a:gs>
                    <a:gs pos="15990">
                      <a:srgbClr val="DAD5B8"/>
                    </a:gs>
                    <a:gs pos="49219">
                      <a:srgbClr val="CDC6A0"/>
                    </a:gs>
                    <a:gs pos="70970">
                      <a:srgbClr val="E7E3CF"/>
                    </a:gs>
                    <a:gs pos="85460">
                      <a:srgbClr val="DDD6BB"/>
                    </a:gs>
                    <a:gs pos="100000">
                      <a:srgbClr val="DCD9BD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9453909" y="4679823"/>
                  <a:ext cx="39985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85" h="77450" extrusionOk="0">
                      <a:moveTo>
                        <a:pt x="7192" y="6952"/>
                      </a:moveTo>
                      <a:lnTo>
                        <a:pt x="39715" y="-309"/>
                      </a:lnTo>
                      <a:lnTo>
                        <a:pt x="39715" y="77142"/>
                      </a:lnTo>
                      <a:lnTo>
                        <a:pt x="7192" y="69124"/>
                      </a:lnTo>
                      <a:cubicBezTo>
                        <a:pt x="-2338" y="47720"/>
                        <a:pt x="-3170" y="26996"/>
                        <a:pt x="7192" y="69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9BB98"/>
                    </a:gs>
                    <a:gs pos="15990">
                      <a:srgbClr val="DFD2B1"/>
                    </a:gs>
                    <a:gs pos="49219">
                      <a:srgbClr val="DCC691"/>
                    </a:gs>
                    <a:gs pos="70970">
                      <a:srgbClr val="F0E3C4"/>
                    </a:gs>
                    <a:gs pos="85460">
                      <a:srgbClr val="EDD9AA"/>
                    </a:gs>
                    <a:gs pos="100000">
                      <a:srgbClr val="F0DBA9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9400423" y="4679823"/>
                  <a:ext cx="93472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" h="77450" extrusionOk="0">
                      <a:moveTo>
                        <a:pt x="19306" y="16256"/>
                      </a:moveTo>
                      <a:lnTo>
                        <a:pt x="93202" y="-309"/>
                      </a:lnTo>
                      <a:lnTo>
                        <a:pt x="93202" y="77142"/>
                      </a:lnTo>
                      <a:lnTo>
                        <a:pt x="19306" y="60578"/>
                      </a:lnTo>
                      <a:cubicBezTo>
                        <a:pt x="-7695" y="54527"/>
                        <a:pt x="-5880" y="21928"/>
                        <a:pt x="19306" y="1625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5" name="Google Shape;115;p2"/>
              <p:cNvGrpSpPr/>
              <p:nvPr/>
            </p:nvGrpSpPr>
            <p:grpSpPr>
              <a:xfrm rot="5525154">
                <a:off x="5102093" y="3647242"/>
                <a:ext cx="1380318" cy="292155"/>
                <a:chOff x="9257093" y="4533807"/>
                <a:chExt cx="1380232" cy="292137"/>
              </a:xfrm>
            </p:grpSpPr>
            <p:sp>
              <p:nvSpPr>
                <p:cNvPr id="116" name="Google Shape;116;p2"/>
                <p:cNvSpPr/>
                <p:nvPr/>
              </p:nvSpPr>
              <p:spPr>
                <a:xfrm>
                  <a:off x="9257093" y="4533807"/>
                  <a:ext cx="1380232" cy="292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232" h="292137" extrusionOk="0">
                      <a:moveTo>
                        <a:pt x="-173" y="119250"/>
                      </a:moveTo>
                      <a:cubicBezTo>
                        <a:pt x="-173" y="117057"/>
                        <a:pt x="2399" y="115393"/>
                        <a:pt x="4970" y="114864"/>
                      </a:cubicBezTo>
                      <a:cubicBezTo>
                        <a:pt x="105414" y="94064"/>
                        <a:pt x="205252" y="79920"/>
                        <a:pt x="320747" y="67592"/>
                      </a:cubicBezTo>
                      <a:cubicBezTo>
                        <a:pt x="499700" y="15101"/>
                        <a:pt x="673434" y="15101"/>
                        <a:pt x="847546" y="11395"/>
                      </a:cubicBezTo>
                      <a:cubicBezTo>
                        <a:pt x="847546" y="11395"/>
                        <a:pt x="854126" y="276"/>
                        <a:pt x="861539" y="-329"/>
                      </a:cubicBezTo>
                      <a:cubicBezTo>
                        <a:pt x="868875" y="-1010"/>
                        <a:pt x="876892" y="8747"/>
                        <a:pt x="876892" y="8747"/>
                      </a:cubicBezTo>
                      <a:cubicBezTo>
                        <a:pt x="1049190" y="6630"/>
                        <a:pt x="1244631" y="3150"/>
                        <a:pt x="1360655" y="21151"/>
                      </a:cubicBezTo>
                      <a:cubicBezTo>
                        <a:pt x="1393783" y="26295"/>
                        <a:pt x="1377446" y="62448"/>
                        <a:pt x="1363302" y="63961"/>
                      </a:cubicBezTo>
                      <a:cubicBezTo>
                        <a:pt x="1201519" y="81735"/>
                        <a:pt x="1039584" y="97543"/>
                        <a:pt x="884002" y="101400"/>
                      </a:cubicBezTo>
                      <a:lnTo>
                        <a:pt x="870917" y="119553"/>
                      </a:lnTo>
                      <a:lnTo>
                        <a:pt x="871296" y="278160"/>
                      </a:lnTo>
                      <a:cubicBezTo>
                        <a:pt x="871296" y="285421"/>
                        <a:pt x="866530" y="291774"/>
                        <a:pt x="861765" y="291774"/>
                      </a:cubicBezTo>
                      <a:cubicBezTo>
                        <a:pt x="853521" y="291774"/>
                        <a:pt x="846790" y="284437"/>
                        <a:pt x="842630" y="278841"/>
                      </a:cubicBezTo>
                      <a:cubicBezTo>
                        <a:pt x="704142" y="277782"/>
                        <a:pt x="503936" y="276269"/>
                        <a:pt x="398273" y="270823"/>
                      </a:cubicBezTo>
                      <a:cubicBezTo>
                        <a:pt x="266895" y="264016"/>
                        <a:pt x="136424" y="232779"/>
                        <a:pt x="4970" y="205021"/>
                      </a:cubicBezTo>
                      <a:cubicBezTo>
                        <a:pt x="2172" y="204416"/>
                        <a:pt x="-173" y="203054"/>
                        <a:pt x="-173" y="200861"/>
                      </a:cubicBezTo>
                      <a:lnTo>
                        <a:pt x="-173" y="11925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10096794" y="4538531"/>
                  <a:ext cx="18685" cy="27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5" h="279698" extrusionOk="0">
                      <a:moveTo>
                        <a:pt x="15177" y="-363"/>
                      </a:moveTo>
                      <a:lnTo>
                        <a:pt x="10714" y="5234"/>
                      </a:lnTo>
                      <a:cubicBezTo>
                        <a:pt x="12832" y="34959"/>
                        <a:pt x="13664" y="56288"/>
                        <a:pt x="7386" y="96753"/>
                      </a:cubicBezTo>
                      <a:cubicBezTo>
                        <a:pt x="11849" y="120653"/>
                        <a:pt x="6327" y="143117"/>
                        <a:pt x="5344" y="167245"/>
                      </a:cubicBezTo>
                      <a:cubicBezTo>
                        <a:pt x="4058" y="200600"/>
                        <a:pt x="352" y="243107"/>
                        <a:pt x="-177" y="272983"/>
                      </a:cubicBezTo>
                      <a:lnTo>
                        <a:pt x="3983" y="272983"/>
                      </a:lnTo>
                      <a:lnTo>
                        <a:pt x="9277" y="279336"/>
                      </a:lnTo>
                      <a:cubicBezTo>
                        <a:pt x="9806" y="249914"/>
                        <a:pt x="8067" y="201583"/>
                        <a:pt x="9428" y="168001"/>
                      </a:cubicBezTo>
                      <a:cubicBezTo>
                        <a:pt x="10109" y="144252"/>
                        <a:pt x="15630" y="120048"/>
                        <a:pt x="9882" y="96753"/>
                      </a:cubicBezTo>
                      <a:cubicBezTo>
                        <a:pt x="10185" y="95618"/>
                        <a:pt x="24933" y="41690"/>
                        <a:pt x="15177" y="-363"/>
                      </a:cubicBezTo>
                      <a:close/>
                    </a:path>
                  </a:pathLst>
                </a:custGeom>
                <a:solidFill>
                  <a:srgbClr val="FFFFFF">
                    <a:alpha val="3882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9425381" y="4604128"/>
                  <a:ext cx="218127" cy="1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27" h="18357" extrusionOk="0">
                      <a:moveTo>
                        <a:pt x="-162" y="17997"/>
                      </a:moveTo>
                      <a:cubicBezTo>
                        <a:pt x="58380" y="8618"/>
                        <a:pt x="231963" y="-2727"/>
                        <a:pt x="217063" y="71"/>
                      </a:cubicBezTo>
                      <a:cubicBezTo>
                        <a:pt x="196339" y="4080"/>
                        <a:pt x="176900" y="14820"/>
                        <a:pt x="161471" y="15047"/>
                      </a:cubicBezTo>
                      <a:cubicBezTo>
                        <a:pt x="113821" y="15955"/>
                        <a:pt x="23437" y="17997"/>
                        <a:pt x="-162" y="17997"/>
                      </a:cubicBezTo>
                      <a:close/>
                    </a:path>
                  </a:pathLst>
                </a:custGeom>
                <a:solidFill>
                  <a:srgbClr val="FFFFFF">
                    <a:alpha val="1765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9260429" y="4635200"/>
                  <a:ext cx="244284" cy="43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4" h="43128" extrusionOk="0">
                      <a:moveTo>
                        <a:pt x="4523" y="22850"/>
                      </a:moveTo>
                      <a:cubicBezTo>
                        <a:pt x="95966" y="5681"/>
                        <a:pt x="239446" y="3487"/>
                        <a:pt x="244060" y="-68"/>
                      </a:cubicBezTo>
                      <a:cubicBezTo>
                        <a:pt x="248749" y="-3774"/>
                        <a:pt x="5658" y="28447"/>
                        <a:pt x="5809" y="41456"/>
                      </a:cubicBezTo>
                      <a:cubicBezTo>
                        <a:pt x="5885" y="48868"/>
                        <a:pt x="-6746" y="22396"/>
                        <a:pt x="4523" y="22850"/>
                      </a:cubicBezTo>
                      <a:close/>
                    </a:path>
                  </a:pathLst>
                </a:custGeom>
                <a:solidFill>
                  <a:srgbClr val="FFFFFF">
                    <a:alpha val="3294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9258973" y="4723232"/>
                  <a:ext cx="175746" cy="27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46" h="27771" extrusionOk="0">
                      <a:moveTo>
                        <a:pt x="2502" y="-364"/>
                      </a:moveTo>
                      <a:cubicBezTo>
                        <a:pt x="55295" y="11964"/>
                        <a:pt x="145528" y="24217"/>
                        <a:pt x="172681" y="27015"/>
                      </a:cubicBezTo>
                      <a:cubicBezTo>
                        <a:pt x="199229" y="29814"/>
                        <a:pt x="36159" y="16956"/>
                        <a:pt x="4165" y="9922"/>
                      </a:cubicBezTo>
                      <a:cubicBezTo>
                        <a:pt x="-2339" y="8485"/>
                        <a:pt x="-297" y="543"/>
                        <a:pt x="2502" y="-364"/>
                      </a:cubicBezTo>
                      <a:close/>
                    </a:path>
                  </a:pathLst>
                </a:custGeom>
                <a:solidFill>
                  <a:srgbClr val="FFFFFF">
                    <a:alpha val="3373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" name="Google Shape;121;p2"/>
            <p:cNvSpPr/>
            <p:nvPr/>
          </p:nvSpPr>
          <p:spPr>
            <a:xfrm>
              <a:off x="4006525" y="2503850"/>
              <a:ext cx="57000" cy="869400"/>
            </a:xfrm>
            <a:prstGeom prst="triangle">
              <a:avLst>
                <a:gd name="adj" fmla="val 56974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-346944">
              <a:off x="4070316" y="2558704"/>
              <a:ext cx="23821" cy="805831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10800000" flipH="1">
              <a:off x="4109425" y="3372983"/>
              <a:ext cx="22200" cy="498000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4" name="Google Shape;1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95752" flipH="1">
            <a:off x="4989034" y="5506354"/>
            <a:ext cx="7741809" cy="88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">
            <a:alphaModFix/>
          </a:blip>
          <a:srcRect l="22863" r="29603"/>
          <a:stretch/>
        </p:blipFill>
        <p:spPr>
          <a:xfrm rot="1651024" flipH="1">
            <a:off x="10904614" y="1425515"/>
            <a:ext cx="1070127" cy="31834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26" name="Google Shape;126;p2"/>
          <p:cNvGrpSpPr/>
          <p:nvPr/>
        </p:nvGrpSpPr>
        <p:grpSpPr>
          <a:xfrm rot="-7800336">
            <a:off x="11337367" y="-564669"/>
            <a:ext cx="874940" cy="2951792"/>
            <a:chOff x="4956637" y="584511"/>
            <a:chExt cx="1835125" cy="6191178"/>
          </a:xfrm>
        </p:grpSpPr>
        <p:sp>
          <p:nvSpPr>
            <p:cNvPr id="127" name="Google Shape;127;p2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" name="Google Shape;128;p2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129" name="Google Shape;129;p2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0" name="Google Shape;140;p2"/>
          <p:cNvGrpSpPr/>
          <p:nvPr/>
        </p:nvGrpSpPr>
        <p:grpSpPr>
          <a:xfrm rot="-10274463">
            <a:off x="7400938" y="-1209525"/>
            <a:ext cx="874914" cy="2951707"/>
            <a:chOff x="4956637" y="584511"/>
            <a:chExt cx="1835125" cy="6191178"/>
          </a:xfrm>
        </p:grpSpPr>
        <p:sp>
          <p:nvSpPr>
            <p:cNvPr id="141" name="Google Shape;141;p2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" name="Google Shape;142;p2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4" name="Google Shape;154;p2"/>
          <p:cNvGrpSpPr/>
          <p:nvPr/>
        </p:nvGrpSpPr>
        <p:grpSpPr>
          <a:xfrm rot="2180464">
            <a:off x="-193218" y="1245315"/>
            <a:ext cx="874841" cy="2951460"/>
            <a:chOff x="4956637" y="584511"/>
            <a:chExt cx="1835125" cy="6191178"/>
          </a:xfrm>
        </p:grpSpPr>
        <p:sp>
          <p:nvSpPr>
            <p:cNvPr id="155" name="Google Shape;155;p2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" name="Google Shape;156;p2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157" name="Google Shape;157;p2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2139461" y="2955263"/>
            <a:ext cx="8065500" cy="96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0" name="Google Shape;170;p3"/>
          <p:cNvSpPr txBox="1">
            <a:spLocks noGrp="1"/>
          </p:cNvSpPr>
          <p:nvPr>
            <p:ph type="body" idx="1"/>
          </p:nvPr>
        </p:nvSpPr>
        <p:spPr>
          <a:xfrm>
            <a:off x="2736425" y="3904575"/>
            <a:ext cx="6922200" cy="206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3"/>
          <p:cNvSpPr>
            <a:spLocks noGrp="1"/>
          </p:cNvSpPr>
          <p:nvPr>
            <p:ph type="pic" idx="2"/>
          </p:nvPr>
        </p:nvSpPr>
        <p:spPr>
          <a:xfrm>
            <a:off x="5129600" y="886125"/>
            <a:ext cx="1827300" cy="1762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2" name="Google Shape;172;p3"/>
          <p:cNvSpPr/>
          <p:nvPr/>
        </p:nvSpPr>
        <p:spPr>
          <a:xfrm>
            <a:off x="10308441" y="5174677"/>
            <a:ext cx="1442190" cy="1336048"/>
          </a:xfrm>
          <a:custGeom>
            <a:avLst/>
            <a:gdLst/>
            <a:ahLst/>
            <a:cxnLst/>
            <a:rect l="l" t="t" r="r" b="b"/>
            <a:pathLst>
              <a:path w="3871652" h="3586705" extrusionOk="0">
                <a:moveTo>
                  <a:pt x="0" y="3586705"/>
                </a:moveTo>
                <a:cubicBezTo>
                  <a:pt x="0" y="3586705"/>
                  <a:pt x="-267" y="2753592"/>
                  <a:pt x="625630" y="1745208"/>
                </a:cubicBezTo>
                <a:cubicBezTo>
                  <a:pt x="1855546" y="-236239"/>
                  <a:pt x="3593002" y="-321945"/>
                  <a:pt x="3857702" y="458162"/>
                </a:cubicBezTo>
                <a:cubicBezTo>
                  <a:pt x="4026294" y="955072"/>
                  <a:pt x="2628882" y="828084"/>
                  <a:pt x="1716577" y="1692955"/>
                </a:cubicBezTo>
                <a:cubicBezTo>
                  <a:pt x="1107700" y="2270160"/>
                  <a:pt x="982066" y="2916146"/>
                  <a:pt x="1434761" y="2943063"/>
                </a:cubicBezTo>
                <a:cubicBezTo>
                  <a:pt x="1951273" y="2973781"/>
                  <a:pt x="1952987" y="1705928"/>
                  <a:pt x="2652313" y="1744332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854675" y="5206549"/>
            <a:ext cx="890186" cy="1115741"/>
          </a:xfrm>
          <a:custGeom>
            <a:avLst/>
            <a:gdLst/>
            <a:ahLst/>
            <a:cxnLst/>
            <a:rect l="l" t="t" r="r" b="b"/>
            <a:pathLst>
              <a:path w="1728517" h="2166487" extrusionOk="0">
                <a:moveTo>
                  <a:pt x="1705979" y="1128112"/>
                </a:moveTo>
                <a:cubicBezTo>
                  <a:pt x="1878229" y="1255079"/>
                  <a:pt x="1014522" y="2350694"/>
                  <a:pt x="765995" y="2139553"/>
                </a:cubicBezTo>
                <a:cubicBezTo>
                  <a:pt x="553512" y="1959026"/>
                  <a:pt x="1924597" y="992344"/>
                  <a:pt x="1478818" y="792019"/>
                </a:cubicBezTo>
                <a:cubicBezTo>
                  <a:pt x="1218785" y="675166"/>
                  <a:pt x="636303" y="2013099"/>
                  <a:pt x="309595" y="1714819"/>
                </a:cubicBezTo>
                <a:cubicBezTo>
                  <a:pt x="112466" y="1534846"/>
                  <a:pt x="1328266" y="838416"/>
                  <a:pt x="1159997" y="422099"/>
                </a:cubicBezTo>
                <a:cubicBezTo>
                  <a:pt x="1010511" y="52246"/>
                  <a:pt x="261847" y="1445865"/>
                  <a:pt x="27046" y="1221378"/>
                </a:cubicBezTo>
                <a:cubicBezTo>
                  <a:pt x="-209184" y="995531"/>
                  <a:pt x="1190458" y="285099"/>
                  <a:pt x="803676" y="0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3"/>
          <p:cNvGrpSpPr/>
          <p:nvPr/>
        </p:nvGrpSpPr>
        <p:grpSpPr>
          <a:xfrm rot="201241">
            <a:off x="11459023" y="2409279"/>
            <a:ext cx="430748" cy="4343538"/>
            <a:chOff x="3794083" y="2503850"/>
            <a:chExt cx="408445" cy="3699739"/>
          </a:xfrm>
        </p:grpSpPr>
        <p:grpSp>
          <p:nvGrpSpPr>
            <p:cNvPr id="175" name="Google Shape;175;p3"/>
            <p:cNvGrpSpPr/>
            <p:nvPr/>
          </p:nvGrpSpPr>
          <p:grpSpPr>
            <a:xfrm>
              <a:off x="3794083" y="2503851"/>
              <a:ext cx="408445" cy="3699738"/>
              <a:chOff x="5554908" y="3098301"/>
              <a:chExt cx="408445" cy="3699738"/>
            </a:xfrm>
          </p:grpSpPr>
          <p:grpSp>
            <p:nvGrpSpPr>
              <p:cNvPr id="176" name="Google Shape;176;p3"/>
              <p:cNvGrpSpPr/>
              <p:nvPr/>
            </p:nvGrpSpPr>
            <p:grpSpPr>
              <a:xfrm rot="5525154">
                <a:off x="4051841" y="5036428"/>
                <a:ext cx="3322621" cy="195680"/>
                <a:chOff x="9400423" y="4620600"/>
                <a:chExt cx="3322413" cy="195668"/>
              </a:xfrm>
            </p:grpSpPr>
            <p:sp>
              <p:nvSpPr>
                <p:cNvPr id="177" name="Google Shape;177;p3"/>
                <p:cNvSpPr/>
                <p:nvPr/>
              </p:nvSpPr>
              <p:spPr>
                <a:xfrm>
                  <a:off x="9835917" y="4707429"/>
                  <a:ext cx="2257709" cy="4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41599" extrusionOk="0">
                      <a:moveTo>
                        <a:pt x="-311" y="-309"/>
                      </a:moveTo>
                      <a:lnTo>
                        <a:pt x="2257398" y="-309"/>
                      </a:lnTo>
                      <a:lnTo>
                        <a:pt x="2257398" y="41291"/>
                      </a:lnTo>
                      <a:lnTo>
                        <a:pt x="-311" y="4129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3"/>
                <p:cNvSpPr/>
                <p:nvPr/>
              </p:nvSpPr>
              <p:spPr>
                <a:xfrm>
                  <a:off x="9835917" y="4672713"/>
                  <a:ext cx="2257709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7104" extrusionOk="0">
                      <a:moveTo>
                        <a:pt x="-311" y="-307"/>
                      </a:moveTo>
                      <a:lnTo>
                        <a:pt x="2257398" y="-307"/>
                      </a:lnTo>
                      <a:lnTo>
                        <a:pt x="2257398" y="6797"/>
                      </a:lnTo>
                      <a:lnTo>
                        <a:pt x="-311" y="679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3"/>
                <p:cNvSpPr/>
                <p:nvPr/>
              </p:nvSpPr>
              <p:spPr>
                <a:xfrm>
                  <a:off x="9835917" y="4692302"/>
                  <a:ext cx="2257709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7104" extrusionOk="0">
                      <a:moveTo>
                        <a:pt x="-311" y="-308"/>
                      </a:moveTo>
                      <a:lnTo>
                        <a:pt x="2257398" y="-308"/>
                      </a:lnTo>
                      <a:lnTo>
                        <a:pt x="2257398" y="6797"/>
                      </a:lnTo>
                      <a:lnTo>
                        <a:pt x="-311" y="679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3"/>
                <p:cNvSpPr/>
                <p:nvPr/>
              </p:nvSpPr>
              <p:spPr>
                <a:xfrm>
                  <a:off x="9626030" y="4623399"/>
                  <a:ext cx="3053164" cy="30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64" h="30254" extrusionOk="0">
                      <a:moveTo>
                        <a:pt x="-317" y="29948"/>
                      </a:moveTo>
                      <a:cubicBezTo>
                        <a:pt x="76907" y="19888"/>
                        <a:pt x="186956" y="-306"/>
                        <a:pt x="231354" y="-306"/>
                      </a:cubicBezTo>
                      <a:lnTo>
                        <a:pt x="3052848" y="-306"/>
                      </a:lnTo>
                      <a:lnTo>
                        <a:pt x="3052848" y="16182"/>
                      </a:lnTo>
                      <a:lnTo>
                        <a:pt x="231354" y="16182"/>
                      </a:lnTo>
                      <a:lnTo>
                        <a:pt x="-317" y="29948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>
                  <a:off x="12092744" y="4714993"/>
                  <a:ext cx="459485" cy="15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85" h="15127" extrusionOk="0">
                      <a:moveTo>
                        <a:pt x="-348" y="-309"/>
                      </a:moveTo>
                      <a:lnTo>
                        <a:pt x="459138" y="-309"/>
                      </a:lnTo>
                      <a:lnTo>
                        <a:pt x="459138" y="14818"/>
                      </a:lnTo>
                      <a:lnTo>
                        <a:pt x="-348" y="14818"/>
                      </a:lnTo>
                      <a:close/>
                    </a:path>
                  </a:pathLst>
                </a:custGeom>
                <a:solidFill>
                  <a:srgbClr val="DEDED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3"/>
                <p:cNvSpPr/>
                <p:nvPr/>
              </p:nvSpPr>
              <p:spPr>
                <a:xfrm>
                  <a:off x="9635581" y="4764005"/>
                  <a:ext cx="2915286" cy="5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5286" h="5348" extrusionOk="0">
                      <a:moveTo>
                        <a:pt x="-292" y="-310"/>
                      </a:moveTo>
                      <a:lnTo>
                        <a:pt x="2914995" y="-310"/>
                      </a:lnTo>
                      <a:lnTo>
                        <a:pt x="2914995" y="5039"/>
                      </a:lnTo>
                      <a:lnTo>
                        <a:pt x="-292" y="5039"/>
                      </a:lnTo>
                      <a:close/>
                    </a:path>
                  </a:pathLst>
                </a:custGeom>
                <a:solidFill>
                  <a:srgbClr val="DADAD8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>
                  <a:off x="9626030" y="4788813"/>
                  <a:ext cx="3061181" cy="1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181" h="19513" extrusionOk="0">
                      <a:moveTo>
                        <a:pt x="239371" y="13152"/>
                      </a:moveTo>
                      <a:lnTo>
                        <a:pt x="3060865" y="13152"/>
                      </a:lnTo>
                      <a:lnTo>
                        <a:pt x="3052848" y="19203"/>
                      </a:lnTo>
                      <a:lnTo>
                        <a:pt x="231354" y="19203"/>
                      </a:lnTo>
                      <a:cubicBezTo>
                        <a:pt x="175762" y="19203"/>
                        <a:pt x="76831" y="9900"/>
                        <a:pt x="-317" y="-311"/>
                      </a:cubicBezTo>
                      <a:lnTo>
                        <a:pt x="239371" y="13152"/>
                      </a:lnTo>
                      <a:close/>
                    </a:path>
                  </a:pathLst>
                </a:custGeom>
                <a:solidFill>
                  <a:srgbClr val="CDCDC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12565137" y="4621281"/>
                  <a:ext cx="157699" cy="194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99" h="194306" extrusionOk="0">
                      <a:moveTo>
                        <a:pt x="113096" y="-309"/>
                      </a:moveTo>
                      <a:lnTo>
                        <a:pt x="113096" y="29794"/>
                      </a:lnTo>
                      <a:lnTo>
                        <a:pt x="-357" y="29794"/>
                      </a:lnTo>
                      <a:lnTo>
                        <a:pt x="-357" y="169417"/>
                      </a:lnTo>
                      <a:lnTo>
                        <a:pt x="113096" y="169417"/>
                      </a:lnTo>
                      <a:lnTo>
                        <a:pt x="113096" y="193998"/>
                      </a:lnTo>
                      <a:cubicBezTo>
                        <a:pt x="140248" y="169871"/>
                        <a:pt x="157342" y="135381"/>
                        <a:pt x="157342" y="96883"/>
                      </a:cubicBezTo>
                      <a:lnTo>
                        <a:pt x="157342" y="94538"/>
                      </a:lnTo>
                      <a:cubicBezTo>
                        <a:pt x="156661" y="56872"/>
                        <a:pt x="139719" y="23365"/>
                        <a:pt x="113096" y="-3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9626030" y="4662427"/>
                  <a:ext cx="140620" cy="9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0" h="90921" extrusionOk="0">
                      <a:moveTo>
                        <a:pt x="-277" y="-308"/>
                      </a:moveTo>
                      <a:lnTo>
                        <a:pt x="140344" y="-308"/>
                      </a:lnTo>
                      <a:lnTo>
                        <a:pt x="140344" y="90613"/>
                      </a:lnTo>
                      <a:lnTo>
                        <a:pt x="-277" y="90613"/>
                      </a:lnTo>
                      <a:close/>
                    </a:path>
                  </a:pathLst>
                </a:custGeom>
                <a:solidFill>
                  <a:srgbClr val="7F6A4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12551749" y="4639207"/>
                  <a:ext cx="14707" cy="16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7" h="164037" extrusionOk="0">
                      <a:moveTo>
                        <a:pt x="-355" y="-309"/>
                      </a:moveTo>
                      <a:lnTo>
                        <a:pt x="14353" y="-309"/>
                      </a:lnTo>
                      <a:lnTo>
                        <a:pt x="14353" y="163729"/>
                      </a:lnTo>
                      <a:lnTo>
                        <a:pt x="-355" y="16372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>
                  <a:off x="12565210" y="4638903"/>
                  <a:ext cx="1519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0" h="157900" extrusionOk="0">
                      <a:moveTo>
                        <a:pt x="118238" y="-309"/>
                      </a:moveTo>
                      <a:lnTo>
                        <a:pt x="118238" y="24155"/>
                      </a:lnTo>
                      <a:lnTo>
                        <a:pt x="-358" y="24155"/>
                      </a:lnTo>
                      <a:lnTo>
                        <a:pt x="-358" y="137644"/>
                      </a:lnTo>
                      <a:lnTo>
                        <a:pt x="118238" y="137644"/>
                      </a:lnTo>
                      <a:lnTo>
                        <a:pt x="118238" y="157592"/>
                      </a:lnTo>
                      <a:cubicBezTo>
                        <a:pt x="140173" y="136296"/>
                        <a:pt x="151593" y="109945"/>
                        <a:pt x="151593" y="78675"/>
                      </a:cubicBezTo>
                      <a:lnTo>
                        <a:pt x="151593" y="76788"/>
                      </a:lnTo>
                      <a:cubicBezTo>
                        <a:pt x="150913" y="46125"/>
                        <a:pt x="139643" y="23885"/>
                        <a:pt x="118238" y="-3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3"/>
                <p:cNvSpPr/>
                <p:nvPr/>
              </p:nvSpPr>
              <p:spPr>
                <a:xfrm>
                  <a:off x="9835917" y="4718094"/>
                  <a:ext cx="2257709" cy="20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20206" extrusionOk="0">
                      <a:moveTo>
                        <a:pt x="-311" y="-309"/>
                      </a:moveTo>
                      <a:lnTo>
                        <a:pt x="2257398" y="-309"/>
                      </a:lnTo>
                      <a:lnTo>
                        <a:pt x="2257398" y="19898"/>
                      </a:lnTo>
                      <a:lnTo>
                        <a:pt x="-311" y="1989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>
                  <a:off x="9766182" y="4662426"/>
                  <a:ext cx="70189" cy="9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89" h="90913" extrusionOk="0">
                      <a:moveTo>
                        <a:pt x="69910" y="2339"/>
                      </a:moveTo>
                      <a:lnTo>
                        <a:pt x="-280" y="-308"/>
                      </a:lnTo>
                      <a:lnTo>
                        <a:pt x="-280" y="90605"/>
                      </a:lnTo>
                      <a:lnTo>
                        <a:pt x="69910" y="87202"/>
                      </a:lnTo>
                      <a:lnTo>
                        <a:pt x="69910" y="23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D7955"/>
                    </a:gs>
                    <a:gs pos="50000">
                      <a:srgbClr val="927D58"/>
                    </a:gs>
                    <a:gs pos="100000">
                      <a:srgbClr val="97825C"/>
                    </a:gs>
                  </a:gsLst>
                  <a:lin ang="4175143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 flipH="1">
                  <a:off x="12093664" y="4672713"/>
                  <a:ext cx="457592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92" h="7104" extrusionOk="0">
                      <a:moveTo>
                        <a:pt x="-169" y="-307"/>
                      </a:moveTo>
                      <a:lnTo>
                        <a:pt x="457424" y="-307"/>
                      </a:lnTo>
                      <a:lnTo>
                        <a:pt x="457424" y="6797"/>
                      </a:lnTo>
                      <a:lnTo>
                        <a:pt x="-169" y="679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3"/>
                <p:cNvSpPr/>
                <p:nvPr/>
              </p:nvSpPr>
              <p:spPr>
                <a:xfrm flipH="1">
                  <a:off x="12093664" y="4692302"/>
                  <a:ext cx="457592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92" h="7104" extrusionOk="0">
                      <a:moveTo>
                        <a:pt x="-169" y="-308"/>
                      </a:moveTo>
                      <a:lnTo>
                        <a:pt x="457424" y="-308"/>
                      </a:lnTo>
                      <a:lnTo>
                        <a:pt x="457424" y="6797"/>
                      </a:lnTo>
                      <a:lnTo>
                        <a:pt x="-169" y="679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3"/>
                <p:cNvSpPr/>
                <p:nvPr/>
              </p:nvSpPr>
              <p:spPr>
                <a:xfrm>
                  <a:off x="9626027" y="4662427"/>
                  <a:ext cx="140620" cy="9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0" h="90921" extrusionOk="0">
                      <a:moveTo>
                        <a:pt x="-277" y="-308"/>
                      </a:moveTo>
                      <a:lnTo>
                        <a:pt x="140344" y="-308"/>
                      </a:lnTo>
                      <a:lnTo>
                        <a:pt x="140344" y="90613"/>
                      </a:lnTo>
                      <a:lnTo>
                        <a:pt x="-277" y="906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9730">
                      <a:srgbClr val="FFFFFF">
                        <a:alpha val="0"/>
                      </a:srgbClr>
                    </a:gs>
                    <a:gs pos="19450">
                      <a:srgbClr val="FFFFFF">
                        <a:alpha val="30196"/>
                      </a:srgbClr>
                    </a:gs>
                    <a:gs pos="29170">
                      <a:srgbClr val="FFFFFF">
                        <a:alpha val="0"/>
                      </a:srgbClr>
                    </a:gs>
                    <a:gs pos="39590">
                      <a:srgbClr val="FFFFFF">
                        <a:alpha val="21960"/>
                      </a:srgbClr>
                    </a:gs>
                    <a:gs pos="48270">
                      <a:srgbClr val="FFFFFF">
                        <a:alpha val="0"/>
                      </a:srgbClr>
                    </a:gs>
                    <a:gs pos="74570">
                      <a:srgbClr val="FFFFFF">
                        <a:alpha val="0"/>
                      </a:srgbClr>
                    </a:gs>
                    <a:gs pos="81730">
                      <a:srgbClr val="FFFFFF">
                        <a:alpha val="13333"/>
                      </a:srgbClr>
                    </a:gs>
                    <a:gs pos="90869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>
                  <a:off x="9766182" y="4662426"/>
                  <a:ext cx="70189" cy="9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89" h="90913" extrusionOk="0">
                      <a:moveTo>
                        <a:pt x="69910" y="2339"/>
                      </a:moveTo>
                      <a:lnTo>
                        <a:pt x="-280" y="-308"/>
                      </a:lnTo>
                      <a:lnTo>
                        <a:pt x="-280" y="90605"/>
                      </a:lnTo>
                      <a:lnTo>
                        <a:pt x="69910" y="87202"/>
                      </a:lnTo>
                      <a:lnTo>
                        <a:pt x="69910" y="23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9730">
                      <a:srgbClr val="FFFFFF">
                        <a:alpha val="0"/>
                      </a:srgbClr>
                    </a:gs>
                    <a:gs pos="19450">
                      <a:srgbClr val="FFFFFF">
                        <a:alpha val="30196"/>
                      </a:srgbClr>
                    </a:gs>
                    <a:gs pos="29170">
                      <a:srgbClr val="FFFFFF">
                        <a:alpha val="0"/>
                      </a:srgbClr>
                    </a:gs>
                    <a:gs pos="39590">
                      <a:srgbClr val="FFFFFF">
                        <a:alpha val="21960"/>
                      </a:srgbClr>
                    </a:gs>
                    <a:gs pos="48270">
                      <a:srgbClr val="FFFFFF">
                        <a:alpha val="0"/>
                      </a:srgbClr>
                    </a:gs>
                    <a:gs pos="74570">
                      <a:srgbClr val="FFFFFF">
                        <a:alpha val="0"/>
                      </a:srgbClr>
                    </a:gs>
                    <a:gs pos="81730">
                      <a:srgbClr val="FFFFFF">
                        <a:alpha val="13333"/>
                      </a:srgbClr>
                    </a:gs>
                    <a:gs pos="90869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3"/>
                <p:cNvSpPr/>
                <p:nvPr/>
              </p:nvSpPr>
              <p:spPr>
                <a:xfrm>
                  <a:off x="12674732" y="4651686"/>
                  <a:ext cx="4679" cy="13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135039" extrusionOk="0">
                      <a:moveTo>
                        <a:pt x="-358" y="-309"/>
                      </a:moveTo>
                      <a:lnTo>
                        <a:pt x="4322" y="-309"/>
                      </a:lnTo>
                      <a:lnTo>
                        <a:pt x="4322" y="134731"/>
                      </a:lnTo>
                      <a:lnTo>
                        <a:pt x="-358" y="13473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3"/>
                <p:cNvSpPr/>
                <p:nvPr/>
              </p:nvSpPr>
              <p:spPr>
                <a:xfrm>
                  <a:off x="9626030" y="4620600"/>
                  <a:ext cx="3053164" cy="19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64" h="195668" extrusionOk="0">
                      <a:moveTo>
                        <a:pt x="-317" y="29946"/>
                      </a:moveTo>
                      <a:cubicBezTo>
                        <a:pt x="76907" y="19886"/>
                        <a:pt x="186956" y="-309"/>
                        <a:pt x="231354" y="-309"/>
                      </a:cubicBezTo>
                      <a:lnTo>
                        <a:pt x="3052848" y="-309"/>
                      </a:lnTo>
                      <a:lnTo>
                        <a:pt x="3052848" y="195360"/>
                      </a:lnTo>
                      <a:lnTo>
                        <a:pt x="231354" y="195360"/>
                      </a:lnTo>
                      <a:cubicBezTo>
                        <a:pt x="175762" y="195360"/>
                        <a:pt x="76831" y="175316"/>
                        <a:pt x="-317" y="165106"/>
                      </a:cubicBezTo>
                      <a:lnTo>
                        <a:pt x="-317" y="29946"/>
                      </a:lnTo>
                      <a:close/>
                    </a:path>
                  </a:pathLst>
                </a:custGeom>
                <a:solidFill>
                  <a:srgbClr val="999999">
                    <a:alpha val="1373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196;p3"/>
                <p:cNvSpPr/>
                <p:nvPr/>
              </p:nvSpPr>
              <p:spPr>
                <a:xfrm>
                  <a:off x="9493668" y="4650703"/>
                  <a:ext cx="132588" cy="135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8" h="135689" extrusionOk="0">
                      <a:moveTo>
                        <a:pt x="-273" y="28735"/>
                      </a:moveTo>
                      <a:lnTo>
                        <a:pt x="132315" y="-309"/>
                      </a:lnTo>
                      <a:lnTo>
                        <a:pt x="132315" y="135381"/>
                      </a:lnTo>
                      <a:lnTo>
                        <a:pt x="-273" y="106261"/>
                      </a:lnTo>
                      <a:lnTo>
                        <a:pt x="-273" y="28735"/>
                      </a:lnTo>
                      <a:close/>
                    </a:path>
                  </a:pathLst>
                </a:custGeom>
                <a:solidFill>
                  <a:srgbClr val="B3A185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197;p3"/>
                <p:cNvSpPr/>
                <p:nvPr/>
              </p:nvSpPr>
              <p:spPr>
                <a:xfrm>
                  <a:off x="9502215" y="4666738"/>
                  <a:ext cx="115570" cy="1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0" h="103544" extrusionOk="0">
                      <a:moveTo>
                        <a:pt x="-273" y="21928"/>
                      </a:moveTo>
                      <a:lnTo>
                        <a:pt x="115297" y="-309"/>
                      </a:lnTo>
                      <a:lnTo>
                        <a:pt x="115297" y="103236"/>
                      </a:lnTo>
                      <a:lnTo>
                        <a:pt x="-273" y="81075"/>
                      </a:lnTo>
                      <a:lnTo>
                        <a:pt x="-273" y="21928"/>
                      </a:lnTo>
                      <a:close/>
                    </a:path>
                  </a:pathLst>
                </a:custGeom>
                <a:solidFill>
                  <a:srgbClr val="C5AD8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198;p3"/>
                <p:cNvSpPr/>
                <p:nvPr/>
              </p:nvSpPr>
              <p:spPr>
                <a:xfrm>
                  <a:off x="9502215" y="4666738"/>
                  <a:ext cx="115570" cy="1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0" h="103544" extrusionOk="0">
                      <a:moveTo>
                        <a:pt x="-273" y="21928"/>
                      </a:moveTo>
                      <a:lnTo>
                        <a:pt x="115297" y="-309"/>
                      </a:lnTo>
                      <a:lnTo>
                        <a:pt x="115297" y="103236"/>
                      </a:lnTo>
                      <a:lnTo>
                        <a:pt x="-273" y="81075"/>
                      </a:lnTo>
                      <a:lnTo>
                        <a:pt x="-273" y="2192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4CCA8"/>
                    </a:gs>
                    <a:gs pos="50000">
                      <a:srgbClr val="E4CCA8">
                        <a:alpha val="49803"/>
                      </a:srgbClr>
                    </a:gs>
                    <a:gs pos="100000">
                      <a:srgbClr val="E4CCA8">
                        <a:alpha val="0"/>
                      </a:srgbClr>
                    </a:gs>
                  </a:gsLst>
                  <a:lin ang="576785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>
                  <a:off x="9400423" y="4679823"/>
                  <a:ext cx="93472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" h="77450" extrusionOk="0">
                      <a:moveTo>
                        <a:pt x="19306" y="16256"/>
                      </a:moveTo>
                      <a:lnTo>
                        <a:pt x="93202" y="-309"/>
                      </a:lnTo>
                      <a:lnTo>
                        <a:pt x="93202" y="77142"/>
                      </a:lnTo>
                      <a:lnTo>
                        <a:pt x="19306" y="60578"/>
                      </a:lnTo>
                      <a:cubicBezTo>
                        <a:pt x="-7695" y="54527"/>
                        <a:pt x="-5880" y="21928"/>
                        <a:pt x="19306" y="162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4C09D"/>
                    </a:gs>
                    <a:gs pos="15990">
                      <a:srgbClr val="DAD5B8"/>
                    </a:gs>
                    <a:gs pos="49219">
                      <a:srgbClr val="CDC6A0"/>
                    </a:gs>
                    <a:gs pos="70970">
                      <a:srgbClr val="E7E3CF"/>
                    </a:gs>
                    <a:gs pos="85460">
                      <a:srgbClr val="DDD6BB"/>
                    </a:gs>
                    <a:gs pos="100000">
                      <a:srgbClr val="DCD9BD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3"/>
                <p:cNvSpPr/>
                <p:nvPr/>
              </p:nvSpPr>
              <p:spPr>
                <a:xfrm>
                  <a:off x="9453909" y="4679823"/>
                  <a:ext cx="39985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85" h="77450" extrusionOk="0">
                      <a:moveTo>
                        <a:pt x="7192" y="6952"/>
                      </a:moveTo>
                      <a:lnTo>
                        <a:pt x="39715" y="-309"/>
                      </a:lnTo>
                      <a:lnTo>
                        <a:pt x="39715" y="77142"/>
                      </a:lnTo>
                      <a:lnTo>
                        <a:pt x="7192" y="69124"/>
                      </a:lnTo>
                      <a:cubicBezTo>
                        <a:pt x="-2338" y="47720"/>
                        <a:pt x="-3170" y="26996"/>
                        <a:pt x="7192" y="69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9BB98"/>
                    </a:gs>
                    <a:gs pos="15990">
                      <a:srgbClr val="DFD2B1"/>
                    </a:gs>
                    <a:gs pos="49219">
                      <a:srgbClr val="DCC691"/>
                    </a:gs>
                    <a:gs pos="70970">
                      <a:srgbClr val="F0E3C4"/>
                    </a:gs>
                    <a:gs pos="85460">
                      <a:srgbClr val="EDD9AA"/>
                    </a:gs>
                    <a:gs pos="100000">
                      <a:srgbClr val="F0DBA9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3"/>
                <p:cNvSpPr/>
                <p:nvPr/>
              </p:nvSpPr>
              <p:spPr>
                <a:xfrm>
                  <a:off x="9400423" y="4679823"/>
                  <a:ext cx="93472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" h="77450" extrusionOk="0">
                      <a:moveTo>
                        <a:pt x="19306" y="16256"/>
                      </a:moveTo>
                      <a:lnTo>
                        <a:pt x="93202" y="-309"/>
                      </a:lnTo>
                      <a:lnTo>
                        <a:pt x="93202" y="77142"/>
                      </a:lnTo>
                      <a:lnTo>
                        <a:pt x="19306" y="60578"/>
                      </a:lnTo>
                      <a:cubicBezTo>
                        <a:pt x="-7695" y="54527"/>
                        <a:pt x="-5880" y="21928"/>
                        <a:pt x="19306" y="1625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oogle Shape;202;p3"/>
              <p:cNvGrpSpPr/>
              <p:nvPr/>
            </p:nvGrpSpPr>
            <p:grpSpPr>
              <a:xfrm rot="5525154">
                <a:off x="5102093" y="3647242"/>
                <a:ext cx="1380318" cy="292155"/>
                <a:chOff x="9257093" y="4533807"/>
                <a:chExt cx="1380232" cy="292137"/>
              </a:xfrm>
            </p:grpSpPr>
            <p:sp>
              <p:nvSpPr>
                <p:cNvPr id="203" name="Google Shape;203;p3"/>
                <p:cNvSpPr/>
                <p:nvPr/>
              </p:nvSpPr>
              <p:spPr>
                <a:xfrm>
                  <a:off x="9257093" y="4533807"/>
                  <a:ext cx="1380232" cy="292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232" h="292137" extrusionOk="0">
                      <a:moveTo>
                        <a:pt x="-173" y="119250"/>
                      </a:moveTo>
                      <a:cubicBezTo>
                        <a:pt x="-173" y="117057"/>
                        <a:pt x="2399" y="115393"/>
                        <a:pt x="4970" y="114864"/>
                      </a:cubicBezTo>
                      <a:cubicBezTo>
                        <a:pt x="105414" y="94064"/>
                        <a:pt x="205252" y="79920"/>
                        <a:pt x="320747" y="67592"/>
                      </a:cubicBezTo>
                      <a:cubicBezTo>
                        <a:pt x="499700" y="15101"/>
                        <a:pt x="673434" y="15101"/>
                        <a:pt x="847546" y="11395"/>
                      </a:cubicBezTo>
                      <a:cubicBezTo>
                        <a:pt x="847546" y="11395"/>
                        <a:pt x="854126" y="276"/>
                        <a:pt x="861539" y="-329"/>
                      </a:cubicBezTo>
                      <a:cubicBezTo>
                        <a:pt x="868875" y="-1010"/>
                        <a:pt x="876892" y="8747"/>
                        <a:pt x="876892" y="8747"/>
                      </a:cubicBezTo>
                      <a:cubicBezTo>
                        <a:pt x="1049190" y="6630"/>
                        <a:pt x="1244631" y="3150"/>
                        <a:pt x="1360655" y="21151"/>
                      </a:cubicBezTo>
                      <a:cubicBezTo>
                        <a:pt x="1393783" y="26295"/>
                        <a:pt x="1377446" y="62448"/>
                        <a:pt x="1363302" y="63961"/>
                      </a:cubicBezTo>
                      <a:cubicBezTo>
                        <a:pt x="1201519" y="81735"/>
                        <a:pt x="1039584" y="97543"/>
                        <a:pt x="884002" y="101400"/>
                      </a:cubicBezTo>
                      <a:lnTo>
                        <a:pt x="870917" y="119553"/>
                      </a:lnTo>
                      <a:lnTo>
                        <a:pt x="871296" y="278160"/>
                      </a:lnTo>
                      <a:cubicBezTo>
                        <a:pt x="871296" y="285421"/>
                        <a:pt x="866530" y="291774"/>
                        <a:pt x="861765" y="291774"/>
                      </a:cubicBezTo>
                      <a:cubicBezTo>
                        <a:pt x="853521" y="291774"/>
                        <a:pt x="846790" y="284437"/>
                        <a:pt x="842630" y="278841"/>
                      </a:cubicBezTo>
                      <a:cubicBezTo>
                        <a:pt x="704142" y="277782"/>
                        <a:pt x="503936" y="276269"/>
                        <a:pt x="398273" y="270823"/>
                      </a:cubicBezTo>
                      <a:cubicBezTo>
                        <a:pt x="266895" y="264016"/>
                        <a:pt x="136424" y="232779"/>
                        <a:pt x="4970" y="205021"/>
                      </a:cubicBezTo>
                      <a:cubicBezTo>
                        <a:pt x="2172" y="204416"/>
                        <a:pt x="-173" y="203054"/>
                        <a:pt x="-173" y="200861"/>
                      </a:cubicBezTo>
                      <a:lnTo>
                        <a:pt x="-173" y="11925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204;p3"/>
                <p:cNvSpPr/>
                <p:nvPr/>
              </p:nvSpPr>
              <p:spPr>
                <a:xfrm>
                  <a:off x="10096794" y="4538531"/>
                  <a:ext cx="18685" cy="27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5" h="279698" extrusionOk="0">
                      <a:moveTo>
                        <a:pt x="15177" y="-363"/>
                      </a:moveTo>
                      <a:lnTo>
                        <a:pt x="10714" y="5234"/>
                      </a:lnTo>
                      <a:cubicBezTo>
                        <a:pt x="12832" y="34959"/>
                        <a:pt x="13664" y="56288"/>
                        <a:pt x="7386" y="96753"/>
                      </a:cubicBezTo>
                      <a:cubicBezTo>
                        <a:pt x="11849" y="120653"/>
                        <a:pt x="6327" y="143117"/>
                        <a:pt x="5344" y="167245"/>
                      </a:cubicBezTo>
                      <a:cubicBezTo>
                        <a:pt x="4058" y="200600"/>
                        <a:pt x="352" y="243107"/>
                        <a:pt x="-177" y="272983"/>
                      </a:cubicBezTo>
                      <a:lnTo>
                        <a:pt x="3983" y="272983"/>
                      </a:lnTo>
                      <a:lnTo>
                        <a:pt x="9277" y="279336"/>
                      </a:lnTo>
                      <a:cubicBezTo>
                        <a:pt x="9806" y="249914"/>
                        <a:pt x="8067" y="201583"/>
                        <a:pt x="9428" y="168001"/>
                      </a:cubicBezTo>
                      <a:cubicBezTo>
                        <a:pt x="10109" y="144252"/>
                        <a:pt x="15630" y="120048"/>
                        <a:pt x="9882" y="96753"/>
                      </a:cubicBezTo>
                      <a:cubicBezTo>
                        <a:pt x="10185" y="95618"/>
                        <a:pt x="24933" y="41690"/>
                        <a:pt x="15177" y="-363"/>
                      </a:cubicBezTo>
                      <a:close/>
                    </a:path>
                  </a:pathLst>
                </a:custGeom>
                <a:solidFill>
                  <a:srgbClr val="FFFFFF">
                    <a:alpha val="3882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9425381" y="4604128"/>
                  <a:ext cx="218127" cy="1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27" h="18357" extrusionOk="0">
                      <a:moveTo>
                        <a:pt x="-162" y="17997"/>
                      </a:moveTo>
                      <a:cubicBezTo>
                        <a:pt x="58380" y="8618"/>
                        <a:pt x="231963" y="-2727"/>
                        <a:pt x="217063" y="71"/>
                      </a:cubicBezTo>
                      <a:cubicBezTo>
                        <a:pt x="196339" y="4080"/>
                        <a:pt x="176900" y="14820"/>
                        <a:pt x="161471" y="15047"/>
                      </a:cubicBezTo>
                      <a:cubicBezTo>
                        <a:pt x="113821" y="15955"/>
                        <a:pt x="23437" y="17997"/>
                        <a:pt x="-162" y="17997"/>
                      </a:cubicBezTo>
                      <a:close/>
                    </a:path>
                  </a:pathLst>
                </a:custGeom>
                <a:solidFill>
                  <a:srgbClr val="FFFFFF">
                    <a:alpha val="1765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206;p3"/>
                <p:cNvSpPr/>
                <p:nvPr/>
              </p:nvSpPr>
              <p:spPr>
                <a:xfrm>
                  <a:off x="9260429" y="4635200"/>
                  <a:ext cx="244284" cy="43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4" h="43128" extrusionOk="0">
                      <a:moveTo>
                        <a:pt x="4523" y="22850"/>
                      </a:moveTo>
                      <a:cubicBezTo>
                        <a:pt x="95966" y="5681"/>
                        <a:pt x="239446" y="3487"/>
                        <a:pt x="244060" y="-68"/>
                      </a:cubicBezTo>
                      <a:cubicBezTo>
                        <a:pt x="248749" y="-3774"/>
                        <a:pt x="5658" y="28447"/>
                        <a:pt x="5809" y="41456"/>
                      </a:cubicBezTo>
                      <a:cubicBezTo>
                        <a:pt x="5885" y="48868"/>
                        <a:pt x="-6746" y="22396"/>
                        <a:pt x="4523" y="22850"/>
                      </a:cubicBezTo>
                      <a:close/>
                    </a:path>
                  </a:pathLst>
                </a:custGeom>
                <a:solidFill>
                  <a:srgbClr val="FFFFFF">
                    <a:alpha val="3294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3"/>
                <p:cNvSpPr/>
                <p:nvPr/>
              </p:nvSpPr>
              <p:spPr>
                <a:xfrm>
                  <a:off x="9258973" y="4723232"/>
                  <a:ext cx="175746" cy="27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46" h="27771" extrusionOk="0">
                      <a:moveTo>
                        <a:pt x="2502" y="-364"/>
                      </a:moveTo>
                      <a:cubicBezTo>
                        <a:pt x="55295" y="11964"/>
                        <a:pt x="145528" y="24217"/>
                        <a:pt x="172681" y="27015"/>
                      </a:cubicBezTo>
                      <a:cubicBezTo>
                        <a:pt x="199229" y="29814"/>
                        <a:pt x="36159" y="16956"/>
                        <a:pt x="4165" y="9922"/>
                      </a:cubicBezTo>
                      <a:cubicBezTo>
                        <a:pt x="-2339" y="8485"/>
                        <a:pt x="-297" y="543"/>
                        <a:pt x="2502" y="-364"/>
                      </a:cubicBezTo>
                      <a:close/>
                    </a:path>
                  </a:pathLst>
                </a:custGeom>
                <a:solidFill>
                  <a:srgbClr val="FFFFFF">
                    <a:alpha val="3373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" name="Google Shape;208;p3"/>
            <p:cNvSpPr/>
            <p:nvPr/>
          </p:nvSpPr>
          <p:spPr>
            <a:xfrm>
              <a:off x="4006525" y="2503850"/>
              <a:ext cx="57000" cy="869400"/>
            </a:xfrm>
            <a:prstGeom prst="triangle">
              <a:avLst>
                <a:gd name="adj" fmla="val 56974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 rot="-346944">
              <a:off x="4070316" y="2558704"/>
              <a:ext cx="23821" cy="805831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 rot="10800000" flipH="1">
              <a:off x="4109425" y="3372983"/>
              <a:ext cx="22200" cy="498000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1" name="Google Shape;2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195756">
            <a:off x="-760619" y="5473345"/>
            <a:ext cx="6473170" cy="7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"/>
          <p:cNvPicPr preferRelativeResize="0"/>
          <p:nvPr/>
        </p:nvPicPr>
        <p:blipFill rotWithShape="1">
          <a:blip r:embed="rId3">
            <a:alphaModFix/>
          </a:blip>
          <a:srcRect l="22863" r="29603"/>
          <a:stretch/>
        </p:blipFill>
        <p:spPr>
          <a:xfrm rot="-1651024">
            <a:off x="239764" y="1881740"/>
            <a:ext cx="1070127" cy="31834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CUSTOM_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1561325" y="958025"/>
            <a:ext cx="9531300" cy="71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1561325" y="2821170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body" idx="2"/>
          </p:nvPr>
        </p:nvSpPr>
        <p:spPr>
          <a:xfrm>
            <a:off x="4926399" y="2821170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body" idx="3"/>
          </p:nvPr>
        </p:nvSpPr>
        <p:spPr>
          <a:xfrm>
            <a:off x="1561325" y="4731645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body" idx="4"/>
          </p:nvPr>
        </p:nvSpPr>
        <p:spPr>
          <a:xfrm>
            <a:off x="4926399" y="4731645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4"/>
          <p:cNvSpPr txBox="1">
            <a:spLocks noGrp="1"/>
          </p:cNvSpPr>
          <p:nvPr>
            <p:ph type="title" idx="5"/>
          </p:nvPr>
        </p:nvSpPr>
        <p:spPr>
          <a:xfrm>
            <a:off x="1561325" y="2169915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6"/>
          </p:nvPr>
        </p:nvSpPr>
        <p:spPr>
          <a:xfrm>
            <a:off x="4926399" y="2169915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1" name="Google Shape;221;p4"/>
          <p:cNvSpPr txBox="1">
            <a:spLocks noGrp="1"/>
          </p:cNvSpPr>
          <p:nvPr>
            <p:ph type="title" idx="7"/>
          </p:nvPr>
        </p:nvSpPr>
        <p:spPr>
          <a:xfrm>
            <a:off x="1561325" y="4080389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2" name="Google Shape;222;p4"/>
          <p:cNvSpPr txBox="1">
            <a:spLocks noGrp="1"/>
          </p:cNvSpPr>
          <p:nvPr>
            <p:ph type="title" idx="8"/>
          </p:nvPr>
        </p:nvSpPr>
        <p:spPr>
          <a:xfrm>
            <a:off x="4926399" y="4080389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3" name="Google Shape;223;p4"/>
          <p:cNvSpPr txBox="1">
            <a:spLocks noGrp="1"/>
          </p:cNvSpPr>
          <p:nvPr>
            <p:ph type="body" idx="9"/>
          </p:nvPr>
        </p:nvSpPr>
        <p:spPr>
          <a:xfrm>
            <a:off x="8291473" y="2821170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4"/>
          <p:cNvSpPr txBox="1">
            <a:spLocks noGrp="1"/>
          </p:cNvSpPr>
          <p:nvPr>
            <p:ph type="body" idx="13"/>
          </p:nvPr>
        </p:nvSpPr>
        <p:spPr>
          <a:xfrm>
            <a:off x="8291473" y="4731645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25" name="Google Shape;225;p4"/>
          <p:cNvSpPr txBox="1">
            <a:spLocks noGrp="1"/>
          </p:cNvSpPr>
          <p:nvPr>
            <p:ph type="title" idx="14"/>
          </p:nvPr>
        </p:nvSpPr>
        <p:spPr>
          <a:xfrm>
            <a:off x="8291473" y="2169915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6" name="Google Shape;226;p4"/>
          <p:cNvSpPr txBox="1">
            <a:spLocks noGrp="1"/>
          </p:cNvSpPr>
          <p:nvPr>
            <p:ph type="title" idx="15"/>
          </p:nvPr>
        </p:nvSpPr>
        <p:spPr>
          <a:xfrm>
            <a:off x="8291473" y="4080389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7" name="Google Shape;227;p4"/>
          <p:cNvSpPr/>
          <p:nvPr/>
        </p:nvSpPr>
        <p:spPr>
          <a:xfrm>
            <a:off x="10746171" y="5207832"/>
            <a:ext cx="1019265" cy="1140599"/>
          </a:xfrm>
          <a:custGeom>
            <a:avLst/>
            <a:gdLst/>
            <a:ahLst/>
            <a:cxnLst/>
            <a:rect l="l" t="t" r="r" b="b"/>
            <a:pathLst>
              <a:path w="1749811" h="1958110" extrusionOk="0">
                <a:moveTo>
                  <a:pt x="127114" y="1958111"/>
                </a:moveTo>
                <a:cubicBezTo>
                  <a:pt x="1163996" y="1134637"/>
                  <a:pt x="698747" y="-275241"/>
                  <a:pt x="158880" y="47038"/>
                </a:cubicBezTo>
                <a:cubicBezTo>
                  <a:pt x="-315665" y="330324"/>
                  <a:pt x="374640" y="1003011"/>
                  <a:pt x="895858" y="865641"/>
                </a:cubicBezTo>
                <a:cubicBezTo>
                  <a:pt x="1599136" y="680294"/>
                  <a:pt x="1749812" y="305949"/>
                  <a:pt x="1749812" y="305949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26192">
            <a:off x="4640999" y="5869177"/>
            <a:ext cx="7402024" cy="73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4"/>
          <p:cNvGrpSpPr/>
          <p:nvPr/>
        </p:nvGrpSpPr>
        <p:grpSpPr>
          <a:xfrm rot="-2821869">
            <a:off x="11802357" y="2453044"/>
            <a:ext cx="875022" cy="2952070"/>
            <a:chOff x="4956637" y="584511"/>
            <a:chExt cx="1835125" cy="6191178"/>
          </a:xfrm>
        </p:grpSpPr>
        <p:sp>
          <p:nvSpPr>
            <p:cNvPr id="230" name="Google Shape;230;p4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"/>
          <p:cNvSpPr txBox="1">
            <a:spLocks noGrp="1"/>
          </p:cNvSpPr>
          <p:nvPr>
            <p:ph type="title"/>
          </p:nvPr>
        </p:nvSpPr>
        <p:spPr>
          <a:xfrm>
            <a:off x="1582725" y="965150"/>
            <a:ext cx="9502800" cy="783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body" idx="1"/>
          </p:nvPr>
        </p:nvSpPr>
        <p:spPr>
          <a:xfrm>
            <a:off x="1582725" y="1805928"/>
            <a:ext cx="9502800" cy="429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21" name="Google Shape;321;p7"/>
          <p:cNvGrpSpPr/>
          <p:nvPr/>
        </p:nvGrpSpPr>
        <p:grpSpPr>
          <a:xfrm rot="1263304" flipH="1">
            <a:off x="138029" y="2272021"/>
            <a:ext cx="478630" cy="4845998"/>
            <a:chOff x="3794083" y="2503850"/>
            <a:chExt cx="408445" cy="3699739"/>
          </a:xfrm>
        </p:grpSpPr>
        <p:grpSp>
          <p:nvGrpSpPr>
            <p:cNvPr id="322" name="Google Shape;322;p7"/>
            <p:cNvGrpSpPr/>
            <p:nvPr/>
          </p:nvGrpSpPr>
          <p:grpSpPr>
            <a:xfrm>
              <a:off x="3794083" y="2503851"/>
              <a:ext cx="408445" cy="3699738"/>
              <a:chOff x="5554908" y="3098301"/>
              <a:chExt cx="408445" cy="3699738"/>
            </a:xfrm>
          </p:grpSpPr>
          <p:grpSp>
            <p:nvGrpSpPr>
              <p:cNvPr id="323" name="Google Shape;323;p7"/>
              <p:cNvGrpSpPr/>
              <p:nvPr/>
            </p:nvGrpSpPr>
            <p:grpSpPr>
              <a:xfrm rot="5525154">
                <a:off x="4051841" y="5036428"/>
                <a:ext cx="3322621" cy="195680"/>
                <a:chOff x="9400423" y="4620600"/>
                <a:chExt cx="3322413" cy="195668"/>
              </a:xfrm>
            </p:grpSpPr>
            <p:sp>
              <p:nvSpPr>
                <p:cNvPr id="324" name="Google Shape;324;p7"/>
                <p:cNvSpPr/>
                <p:nvPr/>
              </p:nvSpPr>
              <p:spPr>
                <a:xfrm>
                  <a:off x="9835917" y="4707429"/>
                  <a:ext cx="2257709" cy="4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41599" extrusionOk="0">
                      <a:moveTo>
                        <a:pt x="-311" y="-309"/>
                      </a:moveTo>
                      <a:lnTo>
                        <a:pt x="2257398" y="-309"/>
                      </a:lnTo>
                      <a:lnTo>
                        <a:pt x="2257398" y="41291"/>
                      </a:lnTo>
                      <a:lnTo>
                        <a:pt x="-311" y="4129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p7"/>
                <p:cNvSpPr/>
                <p:nvPr/>
              </p:nvSpPr>
              <p:spPr>
                <a:xfrm>
                  <a:off x="9835917" y="4672713"/>
                  <a:ext cx="2257709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7104" extrusionOk="0">
                      <a:moveTo>
                        <a:pt x="-311" y="-307"/>
                      </a:moveTo>
                      <a:lnTo>
                        <a:pt x="2257398" y="-307"/>
                      </a:lnTo>
                      <a:lnTo>
                        <a:pt x="2257398" y="6797"/>
                      </a:lnTo>
                      <a:lnTo>
                        <a:pt x="-311" y="679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7"/>
                <p:cNvSpPr/>
                <p:nvPr/>
              </p:nvSpPr>
              <p:spPr>
                <a:xfrm>
                  <a:off x="9835917" y="4692302"/>
                  <a:ext cx="2257709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7104" extrusionOk="0">
                      <a:moveTo>
                        <a:pt x="-311" y="-308"/>
                      </a:moveTo>
                      <a:lnTo>
                        <a:pt x="2257398" y="-308"/>
                      </a:lnTo>
                      <a:lnTo>
                        <a:pt x="2257398" y="6797"/>
                      </a:lnTo>
                      <a:lnTo>
                        <a:pt x="-311" y="679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7"/>
                <p:cNvSpPr/>
                <p:nvPr/>
              </p:nvSpPr>
              <p:spPr>
                <a:xfrm>
                  <a:off x="9626030" y="4623399"/>
                  <a:ext cx="3053164" cy="30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64" h="30254" extrusionOk="0">
                      <a:moveTo>
                        <a:pt x="-317" y="29948"/>
                      </a:moveTo>
                      <a:cubicBezTo>
                        <a:pt x="76907" y="19888"/>
                        <a:pt x="186956" y="-306"/>
                        <a:pt x="231354" y="-306"/>
                      </a:cubicBezTo>
                      <a:lnTo>
                        <a:pt x="3052848" y="-306"/>
                      </a:lnTo>
                      <a:lnTo>
                        <a:pt x="3052848" y="16182"/>
                      </a:lnTo>
                      <a:lnTo>
                        <a:pt x="231354" y="16182"/>
                      </a:lnTo>
                      <a:lnTo>
                        <a:pt x="-317" y="29948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7"/>
                <p:cNvSpPr/>
                <p:nvPr/>
              </p:nvSpPr>
              <p:spPr>
                <a:xfrm>
                  <a:off x="12092744" y="4714993"/>
                  <a:ext cx="459485" cy="15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85" h="15127" extrusionOk="0">
                      <a:moveTo>
                        <a:pt x="-348" y="-309"/>
                      </a:moveTo>
                      <a:lnTo>
                        <a:pt x="459138" y="-309"/>
                      </a:lnTo>
                      <a:lnTo>
                        <a:pt x="459138" y="14818"/>
                      </a:lnTo>
                      <a:lnTo>
                        <a:pt x="-348" y="14818"/>
                      </a:lnTo>
                      <a:close/>
                    </a:path>
                  </a:pathLst>
                </a:custGeom>
                <a:solidFill>
                  <a:srgbClr val="DEDED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7"/>
                <p:cNvSpPr/>
                <p:nvPr/>
              </p:nvSpPr>
              <p:spPr>
                <a:xfrm>
                  <a:off x="9635581" y="4764005"/>
                  <a:ext cx="2915286" cy="5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5286" h="5348" extrusionOk="0">
                      <a:moveTo>
                        <a:pt x="-292" y="-310"/>
                      </a:moveTo>
                      <a:lnTo>
                        <a:pt x="2914995" y="-310"/>
                      </a:lnTo>
                      <a:lnTo>
                        <a:pt x="2914995" y="5039"/>
                      </a:lnTo>
                      <a:lnTo>
                        <a:pt x="-292" y="5039"/>
                      </a:lnTo>
                      <a:close/>
                    </a:path>
                  </a:pathLst>
                </a:custGeom>
                <a:solidFill>
                  <a:srgbClr val="DADAD8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7"/>
                <p:cNvSpPr/>
                <p:nvPr/>
              </p:nvSpPr>
              <p:spPr>
                <a:xfrm>
                  <a:off x="9626030" y="4788813"/>
                  <a:ext cx="3061181" cy="1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181" h="19513" extrusionOk="0">
                      <a:moveTo>
                        <a:pt x="239371" y="13152"/>
                      </a:moveTo>
                      <a:lnTo>
                        <a:pt x="3060865" y="13152"/>
                      </a:lnTo>
                      <a:lnTo>
                        <a:pt x="3052848" y="19203"/>
                      </a:lnTo>
                      <a:lnTo>
                        <a:pt x="231354" y="19203"/>
                      </a:lnTo>
                      <a:cubicBezTo>
                        <a:pt x="175762" y="19203"/>
                        <a:pt x="76831" y="9900"/>
                        <a:pt x="-317" y="-311"/>
                      </a:cubicBezTo>
                      <a:lnTo>
                        <a:pt x="239371" y="13152"/>
                      </a:lnTo>
                      <a:close/>
                    </a:path>
                  </a:pathLst>
                </a:custGeom>
                <a:solidFill>
                  <a:srgbClr val="CDCDC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7"/>
                <p:cNvSpPr/>
                <p:nvPr/>
              </p:nvSpPr>
              <p:spPr>
                <a:xfrm>
                  <a:off x="12565137" y="4621281"/>
                  <a:ext cx="157699" cy="194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99" h="194306" extrusionOk="0">
                      <a:moveTo>
                        <a:pt x="113096" y="-309"/>
                      </a:moveTo>
                      <a:lnTo>
                        <a:pt x="113096" y="29794"/>
                      </a:lnTo>
                      <a:lnTo>
                        <a:pt x="-357" y="29794"/>
                      </a:lnTo>
                      <a:lnTo>
                        <a:pt x="-357" y="169417"/>
                      </a:lnTo>
                      <a:lnTo>
                        <a:pt x="113096" y="169417"/>
                      </a:lnTo>
                      <a:lnTo>
                        <a:pt x="113096" y="193998"/>
                      </a:lnTo>
                      <a:cubicBezTo>
                        <a:pt x="140248" y="169871"/>
                        <a:pt x="157342" y="135381"/>
                        <a:pt x="157342" y="96883"/>
                      </a:cubicBezTo>
                      <a:lnTo>
                        <a:pt x="157342" y="94538"/>
                      </a:lnTo>
                      <a:cubicBezTo>
                        <a:pt x="156661" y="56872"/>
                        <a:pt x="139719" y="23365"/>
                        <a:pt x="113096" y="-3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7"/>
                <p:cNvSpPr/>
                <p:nvPr/>
              </p:nvSpPr>
              <p:spPr>
                <a:xfrm>
                  <a:off x="9626030" y="4662427"/>
                  <a:ext cx="140620" cy="9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0" h="90921" extrusionOk="0">
                      <a:moveTo>
                        <a:pt x="-277" y="-308"/>
                      </a:moveTo>
                      <a:lnTo>
                        <a:pt x="140344" y="-308"/>
                      </a:lnTo>
                      <a:lnTo>
                        <a:pt x="140344" y="90613"/>
                      </a:lnTo>
                      <a:lnTo>
                        <a:pt x="-277" y="90613"/>
                      </a:lnTo>
                      <a:close/>
                    </a:path>
                  </a:pathLst>
                </a:custGeom>
                <a:solidFill>
                  <a:srgbClr val="7F6A4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7"/>
                <p:cNvSpPr/>
                <p:nvPr/>
              </p:nvSpPr>
              <p:spPr>
                <a:xfrm>
                  <a:off x="12551749" y="4639207"/>
                  <a:ext cx="14707" cy="16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7" h="164037" extrusionOk="0">
                      <a:moveTo>
                        <a:pt x="-355" y="-309"/>
                      </a:moveTo>
                      <a:lnTo>
                        <a:pt x="14353" y="-309"/>
                      </a:lnTo>
                      <a:lnTo>
                        <a:pt x="14353" y="163729"/>
                      </a:lnTo>
                      <a:lnTo>
                        <a:pt x="-355" y="16372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p7"/>
                <p:cNvSpPr/>
                <p:nvPr/>
              </p:nvSpPr>
              <p:spPr>
                <a:xfrm>
                  <a:off x="12565210" y="4638903"/>
                  <a:ext cx="1519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0" h="157900" extrusionOk="0">
                      <a:moveTo>
                        <a:pt x="118238" y="-309"/>
                      </a:moveTo>
                      <a:lnTo>
                        <a:pt x="118238" y="24155"/>
                      </a:lnTo>
                      <a:lnTo>
                        <a:pt x="-358" y="24155"/>
                      </a:lnTo>
                      <a:lnTo>
                        <a:pt x="-358" y="137644"/>
                      </a:lnTo>
                      <a:lnTo>
                        <a:pt x="118238" y="137644"/>
                      </a:lnTo>
                      <a:lnTo>
                        <a:pt x="118238" y="157592"/>
                      </a:lnTo>
                      <a:cubicBezTo>
                        <a:pt x="140173" y="136296"/>
                        <a:pt x="151593" y="109945"/>
                        <a:pt x="151593" y="78675"/>
                      </a:cubicBezTo>
                      <a:lnTo>
                        <a:pt x="151593" y="76788"/>
                      </a:lnTo>
                      <a:cubicBezTo>
                        <a:pt x="150913" y="46125"/>
                        <a:pt x="139643" y="23885"/>
                        <a:pt x="118238" y="-3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7"/>
                <p:cNvSpPr/>
                <p:nvPr/>
              </p:nvSpPr>
              <p:spPr>
                <a:xfrm>
                  <a:off x="9835917" y="4718094"/>
                  <a:ext cx="2257709" cy="20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20206" extrusionOk="0">
                      <a:moveTo>
                        <a:pt x="-311" y="-309"/>
                      </a:moveTo>
                      <a:lnTo>
                        <a:pt x="2257398" y="-309"/>
                      </a:lnTo>
                      <a:lnTo>
                        <a:pt x="2257398" y="19898"/>
                      </a:lnTo>
                      <a:lnTo>
                        <a:pt x="-311" y="1989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7"/>
                <p:cNvSpPr/>
                <p:nvPr/>
              </p:nvSpPr>
              <p:spPr>
                <a:xfrm>
                  <a:off x="9766182" y="4662426"/>
                  <a:ext cx="70189" cy="9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89" h="90913" extrusionOk="0">
                      <a:moveTo>
                        <a:pt x="69910" y="2339"/>
                      </a:moveTo>
                      <a:lnTo>
                        <a:pt x="-280" y="-308"/>
                      </a:lnTo>
                      <a:lnTo>
                        <a:pt x="-280" y="90605"/>
                      </a:lnTo>
                      <a:lnTo>
                        <a:pt x="69910" y="87202"/>
                      </a:lnTo>
                      <a:lnTo>
                        <a:pt x="69910" y="23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D7955"/>
                    </a:gs>
                    <a:gs pos="50000">
                      <a:srgbClr val="927D58"/>
                    </a:gs>
                    <a:gs pos="100000">
                      <a:srgbClr val="97825C"/>
                    </a:gs>
                  </a:gsLst>
                  <a:lin ang="4175143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" name="Google Shape;337;p7"/>
                <p:cNvSpPr/>
                <p:nvPr/>
              </p:nvSpPr>
              <p:spPr>
                <a:xfrm flipH="1">
                  <a:off x="12093664" y="4672713"/>
                  <a:ext cx="457592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92" h="7104" extrusionOk="0">
                      <a:moveTo>
                        <a:pt x="-169" y="-307"/>
                      </a:moveTo>
                      <a:lnTo>
                        <a:pt x="457424" y="-307"/>
                      </a:lnTo>
                      <a:lnTo>
                        <a:pt x="457424" y="6797"/>
                      </a:lnTo>
                      <a:lnTo>
                        <a:pt x="-169" y="679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Google Shape;338;p7"/>
                <p:cNvSpPr/>
                <p:nvPr/>
              </p:nvSpPr>
              <p:spPr>
                <a:xfrm flipH="1">
                  <a:off x="12093664" y="4692302"/>
                  <a:ext cx="457592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92" h="7104" extrusionOk="0">
                      <a:moveTo>
                        <a:pt x="-169" y="-308"/>
                      </a:moveTo>
                      <a:lnTo>
                        <a:pt x="457424" y="-308"/>
                      </a:lnTo>
                      <a:lnTo>
                        <a:pt x="457424" y="6797"/>
                      </a:lnTo>
                      <a:lnTo>
                        <a:pt x="-169" y="679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" name="Google Shape;339;p7"/>
                <p:cNvSpPr/>
                <p:nvPr/>
              </p:nvSpPr>
              <p:spPr>
                <a:xfrm>
                  <a:off x="9626027" y="4662427"/>
                  <a:ext cx="140620" cy="9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0" h="90921" extrusionOk="0">
                      <a:moveTo>
                        <a:pt x="-277" y="-308"/>
                      </a:moveTo>
                      <a:lnTo>
                        <a:pt x="140344" y="-308"/>
                      </a:lnTo>
                      <a:lnTo>
                        <a:pt x="140344" y="90613"/>
                      </a:lnTo>
                      <a:lnTo>
                        <a:pt x="-277" y="906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9730">
                      <a:srgbClr val="FFFFFF">
                        <a:alpha val="0"/>
                      </a:srgbClr>
                    </a:gs>
                    <a:gs pos="19450">
                      <a:srgbClr val="FFFFFF">
                        <a:alpha val="30196"/>
                      </a:srgbClr>
                    </a:gs>
                    <a:gs pos="29170">
                      <a:srgbClr val="FFFFFF">
                        <a:alpha val="0"/>
                      </a:srgbClr>
                    </a:gs>
                    <a:gs pos="39590">
                      <a:srgbClr val="FFFFFF">
                        <a:alpha val="21960"/>
                      </a:srgbClr>
                    </a:gs>
                    <a:gs pos="48270">
                      <a:srgbClr val="FFFFFF">
                        <a:alpha val="0"/>
                      </a:srgbClr>
                    </a:gs>
                    <a:gs pos="74570">
                      <a:srgbClr val="FFFFFF">
                        <a:alpha val="0"/>
                      </a:srgbClr>
                    </a:gs>
                    <a:gs pos="81730">
                      <a:srgbClr val="FFFFFF">
                        <a:alpha val="13333"/>
                      </a:srgbClr>
                    </a:gs>
                    <a:gs pos="90869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7"/>
                <p:cNvSpPr/>
                <p:nvPr/>
              </p:nvSpPr>
              <p:spPr>
                <a:xfrm>
                  <a:off x="9766182" y="4662426"/>
                  <a:ext cx="70189" cy="9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89" h="90913" extrusionOk="0">
                      <a:moveTo>
                        <a:pt x="69910" y="2339"/>
                      </a:moveTo>
                      <a:lnTo>
                        <a:pt x="-280" y="-308"/>
                      </a:lnTo>
                      <a:lnTo>
                        <a:pt x="-280" y="90605"/>
                      </a:lnTo>
                      <a:lnTo>
                        <a:pt x="69910" y="87202"/>
                      </a:lnTo>
                      <a:lnTo>
                        <a:pt x="69910" y="23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9730">
                      <a:srgbClr val="FFFFFF">
                        <a:alpha val="0"/>
                      </a:srgbClr>
                    </a:gs>
                    <a:gs pos="19450">
                      <a:srgbClr val="FFFFFF">
                        <a:alpha val="30196"/>
                      </a:srgbClr>
                    </a:gs>
                    <a:gs pos="29170">
                      <a:srgbClr val="FFFFFF">
                        <a:alpha val="0"/>
                      </a:srgbClr>
                    </a:gs>
                    <a:gs pos="39590">
                      <a:srgbClr val="FFFFFF">
                        <a:alpha val="21960"/>
                      </a:srgbClr>
                    </a:gs>
                    <a:gs pos="48270">
                      <a:srgbClr val="FFFFFF">
                        <a:alpha val="0"/>
                      </a:srgbClr>
                    </a:gs>
                    <a:gs pos="74570">
                      <a:srgbClr val="FFFFFF">
                        <a:alpha val="0"/>
                      </a:srgbClr>
                    </a:gs>
                    <a:gs pos="81730">
                      <a:srgbClr val="FFFFFF">
                        <a:alpha val="13333"/>
                      </a:srgbClr>
                    </a:gs>
                    <a:gs pos="90869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7"/>
                <p:cNvSpPr/>
                <p:nvPr/>
              </p:nvSpPr>
              <p:spPr>
                <a:xfrm>
                  <a:off x="12674732" y="4651686"/>
                  <a:ext cx="4679" cy="13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135039" extrusionOk="0">
                      <a:moveTo>
                        <a:pt x="-358" y="-309"/>
                      </a:moveTo>
                      <a:lnTo>
                        <a:pt x="4322" y="-309"/>
                      </a:lnTo>
                      <a:lnTo>
                        <a:pt x="4322" y="134731"/>
                      </a:lnTo>
                      <a:lnTo>
                        <a:pt x="-358" y="13473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7"/>
                <p:cNvSpPr/>
                <p:nvPr/>
              </p:nvSpPr>
              <p:spPr>
                <a:xfrm>
                  <a:off x="9626030" y="4620600"/>
                  <a:ext cx="3053164" cy="19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64" h="195668" extrusionOk="0">
                      <a:moveTo>
                        <a:pt x="-317" y="29946"/>
                      </a:moveTo>
                      <a:cubicBezTo>
                        <a:pt x="76907" y="19886"/>
                        <a:pt x="186956" y="-309"/>
                        <a:pt x="231354" y="-309"/>
                      </a:cubicBezTo>
                      <a:lnTo>
                        <a:pt x="3052848" y="-309"/>
                      </a:lnTo>
                      <a:lnTo>
                        <a:pt x="3052848" y="195360"/>
                      </a:lnTo>
                      <a:lnTo>
                        <a:pt x="231354" y="195360"/>
                      </a:lnTo>
                      <a:cubicBezTo>
                        <a:pt x="175762" y="195360"/>
                        <a:pt x="76831" y="175316"/>
                        <a:pt x="-317" y="165106"/>
                      </a:cubicBezTo>
                      <a:lnTo>
                        <a:pt x="-317" y="29946"/>
                      </a:lnTo>
                      <a:close/>
                    </a:path>
                  </a:pathLst>
                </a:custGeom>
                <a:solidFill>
                  <a:srgbClr val="999999">
                    <a:alpha val="1373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Google Shape;343;p7"/>
                <p:cNvSpPr/>
                <p:nvPr/>
              </p:nvSpPr>
              <p:spPr>
                <a:xfrm>
                  <a:off x="9493668" y="4650703"/>
                  <a:ext cx="132588" cy="135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8" h="135689" extrusionOk="0">
                      <a:moveTo>
                        <a:pt x="-273" y="28735"/>
                      </a:moveTo>
                      <a:lnTo>
                        <a:pt x="132315" y="-309"/>
                      </a:lnTo>
                      <a:lnTo>
                        <a:pt x="132315" y="135381"/>
                      </a:lnTo>
                      <a:lnTo>
                        <a:pt x="-273" y="106261"/>
                      </a:lnTo>
                      <a:lnTo>
                        <a:pt x="-273" y="28735"/>
                      </a:lnTo>
                      <a:close/>
                    </a:path>
                  </a:pathLst>
                </a:custGeom>
                <a:solidFill>
                  <a:srgbClr val="B3A185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Google Shape;344;p7"/>
                <p:cNvSpPr/>
                <p:nvPr/>
              </p:nvSpPr>
              <p:spPr>
                <a:xfrm>
                  <a:off x="9502215" y="4666738"/>
                  <a:ext cx="115570" cy="1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0" h="103544" extrusionOk="0">
                      <a:moveTo>
                        <a:pt x="-273" y="21928"/>
                      </a:moveTo>
                      <a:lnTo>
                        <a:pt x="115297" y="-309"/>
                      </a:lnTo>
                      <a:lnTo>
                        <a:pt x="115297" y="103236"/>
                      </a:lnTo>
                      <a:lnTo>
                        <a:pt x="-273" y="81075"/>
                      </a:lnTo>
                      <a:lnTo>
                        <a:pt x="-273" y="21928"/>
                      </a:lnTo>
                      <a:close/>
                    </a:path>
                  </a:pathLst>
                </a:custGeom>
                <a:solidFill>
                  <a:srgbClr val="C5AD8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" name="Google Shape;345;p7"/>
                <p:cNvSpPr/>
                <p:nvPr/>
              </p:nvSpPr>
              <p:spPr>
                <a:xfrm>
                  <a:off x="9502215" y="4666738"/>
                  <a:ext cx="115570" cy="1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0" h="103544" extrusionOk="0">
                      <a:moveTo>
                        <a:pt x="-273" y="21928"/>
                      </a:moveTo>
                      <a:lnTo>
                        <a:pt x="115297" y="-309"/>
                      </a:lnTo>
                      <a:lnTo>
                        <a:pt x="115297" y="103236"/>
                      </a:lnTo>
                      <a:lnTo>
                        <a:pt x="-273" y="81075"/>
                      </a:lnTo>
                      <a:lnTo>
                        <a:pt x="-273" y="2192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4CCA8"/>
                    </a:gs>
                    <a:gs pos="50000">
                      <a:srgbClr val="E4CCA8">
                        <a:alpha val="49803"/>
                      </a:srgbClr>
                    </a:gs>
                    <a:gs pos="100000">
                      <a:srgbClr val="E4CCA8">
                        <a:alpha val="0"/>
                      </a:srgbClr>
                    </a:gs>
                  </a:gsLst>
                  <a:lin ang="576785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" name="Google Shape;346;p7"/>
                <p:cNvSpPr/>
                <p:nvPr/>
              </p:nvSpPr>
              <p:spPr>
                <a:xfrm>
                  <a:off x="9400423" y="4679823"/>
                  <a:ext cx="93472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" h="77450" extrusionOk="0">
                      <a:moveTo>
                        <a:pt x="19306" y="16256"/>
                      </a:moveTo>
                      <a:lnTo>
                        <a:pt x="93202" y="-309"/>
                      </a:lnTo>
                      <a:lnTo>
                        <a:pt x="93202" y="77142"/>
                      </a:lnTo>
                      <a:lnTo>
                        <a:pt x="19306" y="60578"/>
                      </a:lnTo>
                      <a:cubicBezTo>
                        <a:pt x="-7695" y="54527"/>
                        <a:pt x="-5880" y="21928"/>
                        <a:pt x="19306" y="162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4C09D"/>
                    </a:gs>
                    <a:gs pos="15990">
                      <a:srgbClr val="DAD5B8"/>
                    </a:gs>
                    <a:gs pos="49219">
                      <a:srgbClr val="CDC6A0"/>
                    </a:gs>
                    <a:gs pos="70970">
                      <a:srgbClr val="E7E3CF"/>
                    </a:gs>
                    <a:gs pos="85460">
                      <a:srgbClr val="DDD6BB"/>
                    </a:gs>
                    <a:gs pos="100000">
                      <a:srgbClr val="DCD9BD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7"/>
                <p:cNvSpPr/>
                <p:nvPr/>
              </p:nvSpPr>
              <p:spPr>
                <a:xfrm>
                  <a:off x="9453909" y="4679823"/>
                  <a:ext cx="39985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85" h="77450" extrusionOk="0">
                      <a:moveTo>
                        <a:pt x="7192" y="6952"/>
                      </a:moveTo>
                      <a:lnTo>
                        <a:pt x="39715" y="-309"/>
                      </a:lnTo>
                      <a:lnTo>
                        <a:pt x="39715" y="77142"/>
                      </a:lnTo>
                      <a:lnTo>
                        <a:pt x="7192" y="69124"/>
                      </a:lnTo>
                      <a:cubicBezTo>
                        <a:pt x="-2338" y="47720"/>
                        <a:pt x="-3170" y="26996"/>
                        <a:pt x="7192" y="69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9BB98"/>
                    </a:gs>
                    <a:gs pos="15990">
                      <a:srgbClr val="DFD2B1"/>
                    </a:gs>
                    <a:gs pos="49219">
                      <a:srgbClr val="DCC691"/>
                    </a:gs>
                    <a:gs pos="70970">
                      <a:srgbClr val="F0E3C4"/>
                    </a:gs>
                    <a:gs pos="85460">
                      <a:srgbClr val="EDD9AA"/>
                    </a:gs>
                    <a:gs pos="100000">
                      <a:srgbClr val="F0DBA9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7"/>
                <p:cNvSpPr/>
                <p:nvPr/>
              </p:nvSpPr>
              <p:spPr>
                <a:xfrm>
                  <a:off x="9400423" y="4679823"/>
                  <a:ext cx="93472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" h="77450" extrusionOk="0">
                      <a:moveTo>
                        <a:pt x="19306" y="16256"/>
                      </a:moveTo>
                      <a:lnTo>
                        <a:pt x="93202" y="-309"/>
                      </a:lnTo>
                      <a:lnTo>
                        <a:pt x="93202" y="77142"/>
                      </a:lnTo>
                      <a:lnTo>
                        <a:pt x="19306" y="60578"/>
                      </a:lnTo>
                      <a:cubicBezTo>
                        <a:pt x="-7695" y="54527"/>
                        <a:pt x="-5880" y="21928"/>
                        <a:pt x="19306" y="1625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9" name="Google Shape;349;p7"/>
              <p:cNvGrpSpPr/>
              <p:nvPr/>
            </p:nvGrpSpPr>
            <p:grpSpPr>
              <a:xfrm rot="5525154">
                <a:off x="5102093" y="3647242"/>
                <a:ext cx="1380318" cy="292155"/>
                <a:chOff x="9257093" y="4533807"/>
                <a:chExt cx="1380232" cy="292137"/>
              </a:xfrm>
            </p:grpSpPr>
            <p:sp>
              <p:nvSpPr>
                <p:cNvPr id="350" name="Google Shape;350;p7"/>
                <p:cNvSpPr/>
                <p:nvPr/>
              </p:nvSpPr>
              <p:spPr>
                <a:xfrm>
                  <a:off x="9257093" y="4533807"/>
                  <a:ext cx="1380232" cy="292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232" h="292137" extrusionOk="0">
                      <a:moveTo>
                        <a:pt x="-173" y="119250"/>
                      </a:moveTo>
                      <a:cubicBezTo>
                        <a:pt x="-173" y="117057"/>
                        <a:pt x="2399" y="115393"/>
                        <a:pt x="4970" y="114864"/>
                      </a:cubicBezTo>
                      <a:cubicBezTo>
                        <a:pt x="105414" y="94064"/>
                        <a:pt x="205252" y="79920"/>
                        <a:pt x="320747" y="67592"/>
                      </a:cubicBezTo>
                      <a:cubicBezTo>
                        <a:pt x="499700" y="15101"/>
                        <a:pt x="673434" y="15101"/>
                        <a:pt x="847546" y="11395"/>
                      </a:cubicBezTo>
                      <a:cubicBezTo>
                        <a:pt x="847546" y="11395"/>
                        <a:pt x="854126" y="276"/>
                        <a:pt x="861539" y="-329"/>
                      </a:cubicBezTo>
                      <a:cubicBezTo>
                        <a:pt x="868875" y="-1010"/>
                        <a:pt x="876892" y="8747"/>
                        <a:pt x="876892" y="8747"/>
                      </a:cubicBezTo>
                      <a:cubicBezTo>
                        <a:pt x="1049190" y="6630"/>
                        <a:pt x="1244631" y="3150"/>
                        <a:pt x="1360655" y="21151"/>
                      </a:cubicBezTo>
                      <a:cubicBezTo>
                        <a:pt x="1393783" y="26295"/>
                        <a:pt x="1377446" y="62448"/>
                        <a:pt x="1363302" y="63961"/>
                      </a:cubicBezTo>
                      <a:cubicBezTo>
                        <a:pt x="1201519" y="81735"/>
                        <a:pt x="1039584" y="97543"/>
                        <a:pt x="884002" y="101400"/>
                      </a:cubicBezTo>
                      <a:lnTo>
                        <a:pt x="870917" y="119553"/>
                      </a:lnTo>
                      <a:lnTo>
                        <a:pt x="871296" y="278160"/>
                      </a:lnTo>
                      <a:cubicBezTo>
                        <a:pt x="871296" y="285421"/>
                        <a:pt x="866530" y="291774"/>
                        <a:pt x="861765" y="291774"/>
                      </a:cubicBezTo>
                      <a:cubicBezTo>
                        <a:pt x="853521" y="291774"/>
                        <a:pt x="846790" y="284437"/>
                        <a:pt x="842630" y="278841"/>
                      </a:cubicBezTo>
                      <a:cubicBezTo>
                        <a:pt x="704142" y="277782"/>
                        <a:pt x="503936" y="276269"/>
                        <a:pt x="398273" y="270823"/>
                      </a:cubicBezTo>
                      <a:cubicBezTo>
                        <a:pt x="266895" y="264016"/>
                        <a:pt x="136424" y="232779"/>
                        <a:pt x="4970" y="205021"/>
                      </a:cubicBezTo>
                      <a:cubicBezTo>
                        <a:pt x="2172" y="204416"/>
                        <a:pt x="-173" y="203054"/>
                        <a:pt x="-173" y="200861"/>
                      </a:cubicBezTo>
                      <a:lnTo>
                        <a:pt x="-173" y="11925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p7"/>
                <p:cNvSpPr/>
                <p:nvPr/>
              </p:nvSpPr>
              <p:spPr>
                <a:xfrm>
                  <a:off x="10096794" y="4538531"/>
                  <a:ext cx="18685" cy="27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5" h="279698" extrusionOk="0">
                      <a:moveTo>
                        <a:pt x="15177" y="-363"/>
                      </a:moveTo>
                      <a:lnTo>
                        <a:pt x="10714" y="5234"/>
                      </a:lnTo>
                      <a:cubicBezTo>
                        <a:pt x="12832" y="34959"/>
                        <a:pt x="13664" y="56288"/>
                        <a:pt x="7386" y="96753"/>
                      </a:cubicBezTo>
                      <a:cubicBezTo>
                        <a:pt x="11849" y="120653"/>
                        <a:pt x="6327" y="143117"/>
                        <a:pt x="5344" y="167245"/>
                      </a:cubicBezTo>
                      <a:cubicBezTo>
                        <a:pt x="4058" y="200600"/>
                        <a:pt x="352" y="243107"/>
                        <a:pt x="-177" y="272983"/>
                      </a:cubicBezTo>
                      <a:lnTo>
                        <a:pt x="3983" y="272983"/>
                      </a:lnTo>
                      <a:lnTo>
                        <a:pt x="9277" y="279336"/>
                      </a:lnTo>
                      <a:cubicBezTo>
                        <a:pt x="9806" y="249914"/>
                        <a:pt x="8067" y="201583"/>
                        <a:pt x="9428" y="168001"/>
                      </a:cubicBezTo>
                      <a:cubicBezTo>
                        <a:pt x="10109" y="144252"/>
                        <a:pt x="15630" y="120048"/>
                        <a:pt x="9882" y="96753"/>
                      </a:cubicBezTo>
                      <a:cubicBezTo>
                        <a:pt x="10185" y="95618"/>
                        <a:pt x="24933" y="41690"/>
                        <a:pt x="15177" y="-363"/>
                      </a:cubicBezTo>
                      <a:close/>
                    </a:path>
                  </a:pathLst>
                </a:custGeom>
                <a:solidFill>
                  <a:srgbClr val="FFFFFF">
                    <a:alpha val="3882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7"/>
                <p:cNvSpPr/>
                <p:nvPr/>
              </p:nvSpPr>
              <p:spPr>
                <a:xfrm>
                  <a:off x="9425381" y="4604128"/>
                  <a:ext cx="218127" cy="1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27" h="18357" extrusionOk="0">
                      <a:moveTo>
                        <a:pt x="-162" y="17997"/>
                      </a:moveTo>
                      <a:cubicBezTo>
                        <a:pt x="58380" y="8618"/>
                        <a:pt x="231963" y="-2727"/>
                        <a:pt x="217063" y="71"/>
                      </a:cubicBezTo>
                      <a:cubicBezTo>
                        <a:pt x="196339" y="4080"/>
                        <a:pt x="176900" y="14820"/>
                        <a:pt x="161471" y="15047"/>
                      </a:cubicBezTo>
                      <a:cubicBezTo>
                        <a:pt x="113821" y="15955"/>
                        <a:pt x="23437" y="17997"/>
                        <a:pt x="-162" y="17997"/>
                      </a:cubicBezTo>
                      <a:close/>
                    </a:path>
                  </a:pathLst>
                </a:custGeom>
                <a:solidFill>
                  <a:srgbClr val="FFFFFF">
                    <a:alpha val="1765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p7"/>
                <p:cNvSpPr/>
                <p:nvPr/>
              </p:nvSpPr>
              <p:spPr>
                <a:xfrm>
                  <a:off x="9260429" y="4635200"/>
                  <a:ext cx="244284" cy="43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4" h="43128" extrusionOk="0">
                      <a:moveTo>
                        <a:pt x="4523" y="22850"/>
                      </a:moveTo>
                      <a:cubicBezTo>
                        <a:pt x="95966" y="5681"/>
                        <a:pt x="239446" y="3487"/>
                        <a:pt x="244060" y="-68"/>
                      </a:cubicBezTo>
                      <a:cubicBezTo>
                        <a:pt x="248749" y="-3774"/>
                        <a:pt x="5658" y="28447"/>
                        <a:pt x="5809" y="41456"/>
                      </a:cubicBezTo>
                      <a:cubicBezTo>
                        <a:pt x="5885" y="48868"/>
                        <a:pt x="-6746" y="22396"/>
                        <a:pt x="4523" y="22850"/>
                      </a:cubicBezTo>
                      <a:close/>
                    </a:path>
                  </a:pathLst>
                </a:custGeom>
                <a:solidFill>
                  <a:srgbClr val="FFFFFF">
                    <a:alpha val="3294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" name="Google Shape;354;p7"/>
                <p:cNvSpPr/>
                <p:nvPr/>
              </p:nvSpPr>
              <p:spPr>
                <a:xfrm>
                  <a:off x="9258973" y="4723232"/>
                  <a:ext cx="175746" cy="27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46" h="27771" extrusionOk="0">
                      <a:moveTo>
                        <a:pt x="2502" y="-364"/>
                      </a:moveTo>
                      <a:cubicBezTo>
                        <a:pt x="55295" y="11964"/>
                        <a:pt x="145528" y="24217"/>
                        <a:pt x="172681" y="27015"/>
                      </a:cubicBezTo>
                      <a:cubicBezTo>
                        <a:pt x="199229" y="29814"/>
                        <a:pt x="36159" y="16956"/>
                        <a:pt x="4165" y="9922"/>
                      </a:cubicBezTo>
                      <a:cubicBezTo>
                        <a:pt x="-2339" y="8485"/>
                        <a:pt x="-297" y="543"/>
                        <a:pt x="2502" y="-364"/>
                      </a:cubicBezTo>
                      <a:close/>
                    </a:path>
                  </a:pathLst>
                </a:custGeom>
                <a:solidFill>
                  <a:srgbClr val="FFFFFF">
                    <a:alpha val="3373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55" name="Google Shape;355;p7"/>
            <p:cNvSpPr/>
            <p:nvPr/>
          </p:nvSpPr>
          <p:spPr>
            <a:xfrm>
              <a:off x="4006525" y="2503850"/>
              <a:ext cx="57000" cy="869400"/>
            </a:xfrm>
            <a:prstGeom prst="triangle">
              <a:avLst>
                <a:gd name="adj" fmla="val 56974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 rot="-346944">
              <a:off x="4070316" y="2558704"/>
              <a:ext cx="23821" cy="805831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 rot="10800000" flipH="1">
              <a:off x="4109425" y="3372983"/>
              <a:ext cx="22200" cy="498000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8" name="Google Shape;35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95752" flipH="1">
            <a:off x="-1207491" y="-212946"/>
            <a:ext cx="7741809" cy="88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7"/>
          <p:cNvPicPr preferRelativeResize="0"/>
          <p:nvPr/>
        </p:nvPicPr>
        <p:blipFill rotWithShape="1">
          <a:blip r:embed="rId3">
            <a:alphaModFix/>
          </a:blip>
          <a:srcRect l="22863" r="29603"/>
          <a:stretch/>
        </p:blipFill>
        <p:spPr>
          <a:xfrm rot="1651024" flipH="1">
            <a:off x="10904614" y="1425515"/>
            <a:ext cx="1070127" cy="31834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imeline">
  <p:cSld name="CUSTOM_14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424375" y="3100800"/>
            <a:ext cx="1667400" cy="3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02" name="Google Shape;502;p11"/>
          <p:cNvSpPr txBox="1">
            <a:spLocks noGrp="1"/>
          </p:cNvSpPr>
          <p:nvPr>
            <p:ph type="subTitle" idx="2"/>
          </p:nvPr>
        </p:nvSpPr>
        <p:spPr>
          <a:xfrm>
            <a:off x="3393894" y="4167600"/>
            <a:ext cx="1667400" cy="3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03" name="Google Shape;503;p11"/>
          <p:cNvSpPr txBox="1">
            <a:spLocks noGrp="1"/>
          </p:cNvSpPr>
          <p:nvPr>
            <p:ph type="subTitle" idx="3"/>
          </p:nvPr>
        </p:nvSpPr>
        <p:spPr>
          <a:xfrm>
            <a:off x="5363413" y="3100800"/>
            <a:ext cx="1667400" cy="3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04" name="Google Shape;504;p11"/>
          <p:cNvSpPr txBox="1">
            <a:spLocks noGrp="1"/>
          </p:cNvSpPr>
          <p:nvPr>
            <p:ph type="subTitle" idx="4"/>
          </p:nvPr>
        </p:nvSpPr>
        <p:spPr>
          <a:xfrm>
            <a:off x="7332931" y="4167600"/>
            <a:ext cx="1667400" cy="3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05" name="Google Shape;505;p11"/>
          <p:cNvSpPr txBox="1">
            <a:spLocks noGrp="1"/>
          </p:cNvSpPr>
          <p:nvPr>
            <p:ph type="subTitle" idx="5"/>
          </p:nvPr>
        </p:nvSpPr>
        <p:spPr>
          <a:xfrm>
            <a:off x="9302450" y="3100800"/>
            <a:ext cx="1667400" cy="3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06" name="Google Shape;506;p11"/>
          <p:cNvSpPr txBox="1">
            <a:spLocks noGrp="1"/>
          </p:cNvSpPr>
          <p:nvPr>
            <p:ph type="title"/>
          </p:nvPr>
        </p:nvSpPr>
        <p:spPr>
          <a:xfrm>
            <a:off x="1554200" y="974375"/>
            <a:ext cx="9545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7" name="Google Shape;507;p11"/>
          <p:cNvSpPr txBox="1">
            <a:spLocks noGrp="1"/>
          </p:cNvSpPr>
          <p:nvPr>
            <p:ph type="body" idx="6"/>
          </p:nvPr>
        </p:nvSpPr>
        <p:spPr>
          <a:xfrm>
            <a:off x="1424375" y="4000625"/>
            <a:ext cx="1667400" cy="15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08" name="Google Shape;508;p11"/>
          <p:cNvSpPr txBox="1">
            <a:spLocks noGrp="1"/>
          </p:cNvSpPr>
          <p:nvPr>
            <p:ph type="body" idx="7"/>
          </p:nvPr>
        </p:nvSpPr>
        <p:spPr>
          <a:xfrm>
            <a:off x="3393894" y="2095625"/>
            <a:ext cx="1667400" cy="150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09" name="Google Shape;509;p11"/>
          <p:cNvSpPr txBox="1">
            <a:spLocks noGrp="1"/>
          </p:cNvSpPr>
          <p:nvPr>
            <p:ph type="body" idx="8"/>
          </p:nvPr>
        </p:nvSpPr>
        <p:spPr>
          <a:xfrm>
            <a:off x="5363413" y="4000625"/>
            <a:ext cx="1667400" cy="15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0" name="Google Shape;510;p11"/>
          <p:cNvSpPr txBox="1">
            <a:spLocks noGrp="1"/>
          </p:cNvSpPr>
          <p:nvPr>
            <p:ph type="body" idx="9"/>
          </p:nvPr>
        </p:nvSpPr>
        <p:spPr>
          <a:xfrm>
            <a:off x="7332931" y="2095625"/>
            <a:ext cx="1667400" cy="150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1" name="Google Shape;511;p11"/>
          <p:cNvSpPr txBox="1">
            <a:spLocks noGrp="1"/>
          </p:cNvSpPr>
          <p:nvPr>
            <p:ph type="body" idx="13"/>
          </p:nvPr>
        </p:nvSpPr>
        <p:spPr>
          <a:xfrm>
            <a:off x="9302450" y="4000625"/>
            <a:ext cx="1667400" cy="15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512" name="Google Shape;512;p11"/>
          <p:cNvGrpSpPr/>
          <p:nvPr/>
        </p:nvGrpSpPr>
        <p:grpSpPr>
          <a:xfrm rot="1263304" flipH="1">
            <a:off x="138029" y="2272021"/>
            <a:ext cx="478630" cy="4845998"/>
            <a:chOff x="3794083" y="2503850"/>
            <a:chExt cx="408445" cy="3699739"/>
          </a:xfrm>
        </p:grpSpPr>
        <p:grpSp>
          <p:nvGrpSpPr>
            <p:cNvPr id="513" name="Google Shape;513;p11"/>
            <p:cNvGrpSpPr/>
            <p:nvPr/>
          </p:nvGrpSpPr>
          <p:grpSpPr>
            <a:xfrm>
              <a:off x="3794083" y="2503851"/>
              <a:ext cx="408445" cy="3699738"/>
              <a:chOff x="5554908" y="3098301"/>
              <a:chExt cx="408445" cy="3699738"/>
            </a:xfrm>
          </p:grpSpPr>
          <p:grpSp>
            <p:nvGrpSpPr>
              <p:cNvPr id="514" name="Google Shape;514;p11"/>
              <p:cNvGrpSpPr/>
              <p:nvPr/>
            </p:nvGrpSpPr>
            <p:grpSpPr>
              <a:xfrm rot="5525154">
                <a:off x="4051841" y="5036428"/>
                <a:ext cx="3322621" cy="195680"/>
                <a:chOff x="9400423" y="4620600"/>
                <a:chExt cx="3322413" cy="195668"/>
              </a:xfrm>
            </p:grpSpPr>
            <p:sp>
              <p:nvSpPr>
                <p:cNvPr id="515" name="Google Shape;515;p11"/>
                <p:cNvSpPr/>
                <p:nvPr/>
              </p:nvSpPr>
              <p:spPr>
                <a:xfrm>
                  <a:off x="9835917" y="4707429"/>
                  <a:ext cx="2257709" cy="4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41599" extrusionOk="0">
                      <a:moveTo>
                        <a:pt x="-311" y="-309"/>
                      </a:moveTo>
                      <a:lnTo>
                        <a:pt x="2257398" y="-309"/>
                      </a:lnTo>
                      <a:lnTo>
                        <a:pt x="2257398" y="41291"/>
                      </a:lnTo>
                      <a:lnTo>
                        <a:pt x="-311" y="4129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11"/>
                <p:cNvSpPr/>
                <p:nvPr/>
              </p:nvSpPr>
              <p:spPr>
                <a:xfrm>
                  <a:off x="9835917" y="4672713"/>
                  <a:ext cx="2257709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7104" extrusionOk="0">
                      <a:moveTo>
                        <a:pt x="-311" y="-307"/>
                      </a:moveTo>
                      <a:lnTo>
                        <a:pt x="2257398" y="-307"/>
                      </a:lnTo>
                      <a:lnTo>
                        <a:pt x="2257398" y="6797"/>
                      </a:lnTo>
                      <a:lnTo>
                        <a:pt x="-311" y="679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11"/>
                <p:cNvSpPr/>
                <p:nvPr/>
              </p:nvSpPr>
              <p:spPr>
                <a:xfrm>
                  <a:off x="9835917" y="4692302"/>
                  <a:ext cx="2257709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7104" extrusionOk="0">
                      <a:moveTo>
                        <a:pt x="-311" y="-308"/>
                      </a:moveTo>
                      <a:lnTo>
                        <a:pt x="2257398" y="-308"/>
                      </a:lnTo>
                      <a:lnTo>
                        <a:pt x="2257398" y="6797"/>
                      </a:lnTo>
                      <a:lnTo>
                        <a:pt x="-311" y="679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11"/>
                <p:cNvSpPr/>
                <p:nvPr/>
              </p:nvSpPr>
              <p:spPr>
                <a:xfrm>
                  <a:off x="9626030" y="4623399"/>
                  <a:ext cx="3053164" cy="30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64" h="30254" extrusionOk="0">
                      <a:moveTo>
                        <a:pt x="-317" y="29948"/>
                      </a:moveTo>
                      <a:cubicBezTo>
                        <a:pt x="76907" y="19888"/>
                        <a:pt x="186956" y="-306"/>
                        <a:pt x="231354" y="-306"/>
                      </a:cubicBezTo>
                      <a:lnTo>
                        <a:pt x="3052848" y="-306"/>
                      </a:lnTo>
                      <a:lnTo>
                        <a:pt x="3052848" y="16182"/>
                      </a:lnTo>
                      <a:lnTo>
                        <a:pt x="231354" y="16182"/>
                      </a:lnTo>
                      <a:lnTo>
                        <a:pt x="-317" y="29948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11"/>
                <p:cNvSpPr/>
                <p:nvPr/>
              </p:nvSpPr>
              <p:spPr>
                <a:xfrm>
                  <a:off x="12092744" y="4714993"/>
                  <a:ext cx="459485" cy="15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85" h="15127" extrusionOk="0">
                      <a:moveTo>
                        <a:pt x="-348" y="-309"/>
                      </a:moveTo>
                      <a:lnTo>
                        <a:pt x="459138" y="-309"/>
                      </a:lnTo>
                      <a:lnTo>
                        <a:pt x="459138" y="14818"/>
                      </a:lnTo>
                      <a:lnTo>
                        <a:pt x="-348" y="14818"/>
                      </a:lnTo>
                      <a:close/>
                    </a:path>
                  </a:pathLst>
                </a:custGeom>
                <a:solidFill>
                  <a:srgbClr val="DEDED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11"/>
                <p:cNvSpPr/>
                <p:nvPr/>
              </p:nvSpPr>
              <p:spPr>
                <a:xfrm>
                  <a:off x="9635581" y="4764005"/>
                  <a:ext cx="2915286" cy="5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5286" h="5348" extrusionOk="0">
                      <a:moveTo>
                        <a:pt x="-292" y="-310"/>
                      </a:moveTo>
                      <a:lnTo>
                        <a:pt x="2914995" y="-310"/>
                      </a:lnTo>
                      <a:lnTo>
                        <a:pt x="2914995" y="5039"/>
                      </a:lnTo>
                      <a:lnTo>
                        <a:pt x="-292" y="5039"/>
                      </a:lnTo>
                      <a:close/>
                    </a:path>
                  </a:pathLst>
                </a:custGeom>
                <a:solidFill>
                  <a:srgbClr val="DADAD8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11"/>
                <p:cNvSpPr/>
                <p:nvPr/>
              </p:nvSpPr>
              <p:spPr>
                <a:xfrm>
                  <a:off x="9626030" y="4788813"/>
                  <a:ext cx="3061181" cy="1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181" h="19513" extrusionOk="0">
                      <a:moveTo>
                        <a:pt x="239371" y="13152"/>
                      </a:moveTo>
                      <a:lnTo>
                        <a:pt x="3060865" y="13152"/>
                      </a:lnTo>
                      <a:lnTo>
                        <a:pt x="3052848" y="19203"/>
                      </a:lnTo>
                      <a:lnTo>
                        <a:pt x="231354" y="19203"/>
                      </a:lnTo>
                      <a:cubicBezTo>
                        <a:pt x="175762" y="19203"/>
                        <a:pt x="76831" y="9900"/>
                        <a:pt x="-317" y="-311"/>
                      </a:cubicBezTo>
                      <a:lnTo>
                        <a:pt x="239371" y="13152"/>
                      </a:lnTo>
                      <a:close/>
                    </a:path>
                  </a:pathLst>
                </a:custGeom>
                <a:solidFill>
                  <a:srgbClr val="CDCDC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11"/>
                <p:cNvSpPr/>
                <p:nvPr/>
              </p:nvSpPr>
              <p:spPr>
                <a:xfrm>
                  <a:off x="12565137" y="4621281"/>
                  <a:ext cx="157699" cy="194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99" h="194306" extrusionOk="0">
                      <a:moveTo>
                        <a:pt x="113096" y="-309"/>
                      </a:moveTo>
                      <a:lnTo>
                        <a:pt x="113096" y="29794"/>
                      </a:lnTo>
                      <a:lnTo>
                        <a:pt x="-357" y="29794"/>
                      </a:lnTo>
                      <a:lnTo>
                        <a:pt x="-357" y="169417"/>
                      </a:lnTo>
                      <a:lnTo>
                        <a:pt x="113096" y="169417"/>
                      </a:lnTo>
                      <a:lnTo>
                        <a:pt x="113096" y="193998"/>
                      </a:lnTo>
                      <a:cubicBezTo>
                        <a:pt x="140248" y="169871"/>
                        <a:pt x="157342" y="135381"/>
                        <a:pt x="157342" y="96883"/>
                      </a:cubicBezTo>
                      <a:lnTo>
                        <a:pt x="157342" y="94538"/>
                      </a:lnTo>
                      <a:cubicBezTo>
                        <a:pt x="156661" y="56872"/>
                        <a:pt x="139719" y="23365"/>
                        <a:pt x="113096" y="-3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11"/>
                <p:cNvSpPr/>
                <p:nvPr/>
              </p:nvSpPr>
              <p:spPr>
                <a:xfrm>
                  <a:off x="9626030" y="4662427"/>
                  <a:ext cx="140620" cy="9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0" h="90921" extrusionOk="0">
                      <a:moveTo>
                        <a:pt x="-277" y="-308"/>
                      </a:moveTo>
                      <a:lnTo>
                        <a:pt x="140344" y="-308"/>
                      </a:lnTo>
                      <a:lnTo>
                        <a:pt x="140344" y="90613"/>
                      </a:lnTo>
                      <a:lnTo>
                        <a:pt x="-277" y="90613"/>
                      </a:lnTo>
                      <a:close/>
                    </a:path>
                  </a:pathLst>
                </a:custGeom>
                <a:solidFill>
                  <a:srgbClr val="7F6A4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11"/>
                <p:cNvSpPr/>
                <p:nvPr/>
              </p:nvSpPr>
              <p:spPr>
                <a:xfrm>
                  <a:off x="12551749" y="4639207"/>
                  <a:ext cx="14707" cy="16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7" h="164037" extrusionOk="0">
                      <a:moveTo>
                        <a:pt x="-355" y="-309"/>
                      </a:moveTo>
                      <a:lnTo>
                        <a:pt x="14353" y="-309"/>
                      </a:lnTo>
                      <a:lnTo>
                        <a:pt x="14353" y="163729"/>
                      </a:lnTo>
                      <a:lnTo>
                        <a:pt x="-355" y="16372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11"/>
                <p:cNvSpPr/>
                <p:nvPr/>
              </p:nvSpPr>
              <p:spPr>
                <a:xfrm>
                  <a:off x="12565210" y="4638903"/>
                  <a:ext cx="1519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0" h="157900" extrusionOk="0">
                      <a:moveTo>
                        <a:pt x="118238" y="-309"/>
                      </a:moveTo>
                      <a:lnTo>
                        <a:pt x="118238" y="24155"/>
                      </a:lnTo>
                      <a:lnTo>
                        <a:pt x="-358" y="24155"/>
                      </a:lnTo>
                      <a:lnTo>
                        <a:pt x="-358" y="137644"/>
                      </a:lnTo>
                      <a:lnTo>
                        <a:pt x="118238" y="137644"/>
                      </a:lnTo>
                      <a:lnTo>
                        <a:pt x="118238" y="157592"/>
                      </a:lnTo>
                      <a:cubicBezTo>
                        <a:pt x="140173" y="136296"/>
                        <a:pt x="151593" y="109945"/>
                        <a:pt x="151593" y="78675"/>
                      </a:cubicBezTo>
                      <a:lnTo>
                        <a:pt x="151593" y="76788"/>
                      </a:lnTo>
                      <a:cubicBezTo>
                        <a:pt x="150913" y="46125"/>
                        <a:pt x="139643" y="23885"/>
                        <a:pt x="118238" y="-3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11"/>
                <p:cNvSpPr/>
                <p:nvPr/>
              </p:nvSpPr>
              <p:spPr>
                <a:xfrm>
                  <a:off x="9835917" y="4718094"/>
                  <a:ext cx="2257709" cy="20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20206" extrusionOk="0">
                      <a:moveTo>
                        <a:pt x="-311" y="-309"/>
                      </a:moveTo>
                      <a:lnTo>
                        <a:pt x="2257398" y="-309"/>
                      </a:lnTo>
                      <a:lnTo>
                        <a:pt x="2257398" y="19898"/>
                      </a:lnTo>
                      <a:lnTo>
                        <a:pt x="-311" y="1989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11"/>
                <p:cNvSpPr/>
                <p:nvPr/>
              </p:nvSpPr>
              <p:spPr>
                <a:xfrm>
                  <a:off x="9766182" y="4662426"/>
                  <a:ext cx="70189" cy="9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89" h="90913" extrusionOk="0">
                      <a:moveTo>
                        <a:pt x="69910" y="2339"/>
                      </a:moveTo>
                      <a:lnTo>
                        <a:pt x="-280" y="-308"/>
                      </a:lnTo>
                      <a:lnTo>
                        <a:pt x="-280" y="90605"/>
                      </a:lnTo>
                      <a:lnTo>
                        <a:pt x="69910" y="87202"/>
                      </a:lnTo>
                      <a:lnTo>
                        <a:pt x="69910" y="23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D7955"/>
                    </a:gs>
                    <a:gs pos="50000">
                      <a:srgbClr val="927D58"/>
                    </a:gs>
                    <a:gs pos="100000">
                      <a:srgbClr val="97825C"/>
                    </a:gs>
                  </a:gsLst>
                  <a:lin ang="4175143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11"/>
                <p:cNvSpPr/>
                <p:nvPr/>
              </p:nvSpPr>
              <p:spPr>
                <a:xfrm flipH="1">
                  <a:off x="12093664" y="4672713"/>
                  <a:ext cx="457592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92" h="7104" extrusionOk="0">
                      <a:moveTo>
                        <a:pt x="-169" y="-307"/>
                      </a:moveTo>
                      <a:lnTo>
                        <a:pt x="457424" y="-307"/>
                      </a:lnTo>
                      <a:lnTo>
                        <a:pt x="457424" y="6797"/>
                      </a:lnTo>
                      <a:lnTo>
                        <a:pt x="-169" y="679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11"/>
                <p:cNvSpPr/>
                <p:nvPr/>
              </p:nvSpPr>
              <p:spPr>
                <a:xfrm flipH="1">
                  <a:off x="12093664" y="4692302"/>
                  <a:ext cx="457592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92" h="7104" extrusionOk="0">
                      <a:moveTo>
                        <a:pt x="-169" y="-308"/>
                      </a:moveTo>
                      <a:lnTo>
                        <a:pt x="457424" y="-308"/>
                      </a:lnTo>
                      <a:lnTo>
                        <a:pt x="457424" y="6797"/>
                      </a:lnTo>
                      <a:lnTo>
                        <a:pt x="-169" y="679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11"/>
                <p:cNvSpPr/>
                <p:nvPr/>
              </p:nvSpPr>
              <p:spPr>
                <a:xfrm>
                  <a:off x="9626027" y="4662427"/>
                  <a:ext cx="140620" cy="9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0" h="90921" extrusionOk="0">
                      <a:moveTo>
                        <a:pt x="-277" y="-308"/>
                      </a:moveTo>
                      <a:lnTo>
                        <a:pt x="140344" y="-308"/>
                      </a:lnTo>
                      <a:lnTo>
                        <a:pt x="140344" y="90613"/>
                      </a:lnTo>
                      <a:lnTo>
                        <a:pt x="-277" y="906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9730">
                      <a:srgbClr val="FFFFFF">
                        <a:alpha val="0"/>
                      </a:srgbClr>
                    </a:gs>
                    <a:gs pos="19450">
                      <a:srgbClr val="FFFFFF">
                        <a:alpha val="30196"/>
                      </a:srgbClr>
                    </a:gs>
                    <a:gs pos="29170">
                      <a:srgbClr val="FFFFFF">
                        <a:alpha val="0"/>
                      </a:srgbClr>
                    </a:gs>
                    <a:gs pos="39590">
                      <a:srgbClr val="FFFFFF">
                        <a:alpha val="21960"/>
                      </a:srgbClr>
                    </a:gs>
                    <a:gs pos="48270">
                      <a:srgbClr val="FFFFFF">
                        <a:alpha val="0"/>
                      </a:srgbClr>
                    </a:gs>
                    <a:gs pos="74570">
                      <a:srgbClr val="FFFFFF">
                        <a:alpha val="0"/>
                      </a:srgbClr>
                    </a:gs>
                    <a:gs pos="81730">
                      <a:srgbClr val="FFFFFF">
                        <a:alpha val="13333"/>
                      </a:srgbClr>
                    </a:gs>
                    <a:gs pos="90869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11"/>
                <p:cNvSpPr/>
                <p:nvPr/>
              </p:nvSpPr>
              <p:spPr>
                <a:xfrm>
                  <a:off x="9766182" y="4662426"/>
                  <a:ext cx="70189" cy="9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89" h="90913" extrusionOk="0">
                      <a:moveTo>
                        <a:pt x="69910" y="2339"/>
                      </a:moveTo>
                      <a:lnTo>
                        <a:pt x="-280" y="-308"/>
                      </a:lnTo>
                      <a:lnTo>
                        <a:pt x="-280" y="90605"/>
                      </a:lnTo>
                      <a:lnTo>
                        <a:pt x="69910" y="87202"/>
                      </a:lnTo>
                      <a:lnTo>
                        <a:pt x="69910" y="23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9730">
                      <a:srgbClr val="FFFFFF">
                        <a:alpha val="0"/>
                      </a:srgbClr>
                    </a:gs>
                    <a:gs pos="19450">
                      <a:srgbClr val="FFFFFF">
                        <a:alpha val="30196"/>
                      </a:srgbClr>
                    </a:gs>
                    <a:gs pos="29170">
                      <a:srgbClr val="FFFFFF">
                        <a:alpha val="0"/>
                      </a:srgbClr>
                    </a:gs>
                    <a:gs pos="39590">
                      <a:srgbClr val="FFFFFF">
                        <a:alpha val="21960"/>
                      </a:srgbClr>
                    </a:gs>
                    <a:gs pos="48270">
                      <a:srgbClr val="FFFFFF">
                        <a:alpha val="0"/>
                      </a:srgbClr>
                    </a:gs>
                    <a:gs pos="74570">
                      <a:srgbClr val="FFFFFF">
                        <a:alpha val="0"/>
                      </a:srgbClr>
                    </a:gs>
                    <a:gs pos="81730">
                      <a:srgbClr val="FFFFFF">
                        <a:alpha val="13333"/>
                      </a:srgbClr>
                    </a:gs>
                    <a:gs pos="90869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11"/>
                <p:cNvSpPr/>
                <p:nvPr/>
              </p:nvSpPr>
              <p:spPr>
                <a:xfrm>
                  <a:off x="12674732" y="4651686"/>
                  <a:ext cx="4679" cy="13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135039" extrusionOk="0">
                      <a:moveTo>
                        <a:pt x="-358" y="-309"/>
                      </a:moveTo>
                      <a:lnTo>
                        <a:pt x="4322" y="-309"/>
                      </a:lnTo>
                      <a:lnTo>
                        <a:pt x="4322" y="134731"/>
                      </a:lnTo>
                      <a:lnTo>
                        <a:pt x="-358" y="13473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11"/>
                <p:cNvSpPr/>
                <p:nvPr/>
              </p:nvSpPr>
              <p:spPr>
                <a:xfrm>
                  <a:off x="9626030" y="4620600"/>
                  <a:ext cx="3053164" cy="19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64" h="195668" extrusionOk="0">
                      <a:moveTo>
                        <a:pt x="-317" y="29946"/>
                      </a:moveTo>
                      <a:cubicBezTo>
                        <a:pt x="76907" y="19886"/>
                        <a:pt x="186956" y="-309"/>
                        <a:pt x="231354" y="-309"/>
                      </a:cubicBezTo>
                      <a:lnTo>
                        <a:pt x="3052848" y="-309"/>
                      </a:lnTo>
                      <a:lnTo>
                        <a:pt x="3052848" y="195360"/>
                      </a:lnTo>
                      <a:lnTo>
                        <a:pt x="231354" y="195360"/>
                      </a:lnTo>
                      <a:cubicBezTo>
                        <a:pt x="175762" y="195360"/>
                        <a:pt x="76831" y="175316"/>
                        <a:pt x="-317" y="165106"/>
                      </a:cubicBezTo>
                      <a:lnTo>
                        <a:pt x="-317" y="29946"/>
                      </a:lnTo>
                      <a:close/>
                    </a:path>
                  </a:pathLst>
                </a:custGeom>
                <a:solidFill>
                  <a:srgbClr val="999999">
                    <a:alpha val="1373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11"/>
                <p:cNvSpPr/>
                <p:nvPr/>
              </p:nvSpPr>
              <p:spPr>
                <a:xfrm>
                  <a:off x="9493668" y="4650703"/>
                  <a:ext cx="132588" cy="135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8" h="135689" extrusionOk="0">
                      <a:moveTo>
                        <a:pt x="-273" y="28735"/>
                      </a:moveTo>
                      <a:lnTo>
                        <a:pt x="132315" y="-309"/>
                      </a:lnTo>
                      <a:lnTo>
                        <a:pt x="132315" y="135381"/>
                      </a:lnTo>
                      <a:lnTo>
                        <a:pt x="-273" y="106261"/>
                      </a:lnTo>
                      <a:lnTo>
                        <a:pt x="-273" y="28735"/>
                      </a:lnTo>
                      <a:close/>
                    </a:path>
                  </a:pathLst>
                </a:custGeom>
                <a:solidFill>
                  <a:srgbClr val="B3A185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11"/>
                <p:cNvSpPr/>
                <p:nvPr/>
              </p:nvSpPr>
              <p:spPr>
                <a:xfrm>
                  <a:off x="9502215" y="4666738"/>
                  <a:ext cx="115570" cy="1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0" h="103544" extrusionOk="0">
                      <a:moveTo>
                        <a:pt x="-273" y="21928"/>
                      </a:moveTo>
                      <a:lnTo>
                        <a:pt x="115297" y="-309"/>
                      </a:lnTo>
                      <a:lnTo>
                        <a:pt x="115297" y="103236"/>
                      </a:lnTo>
                      <a:lnTo>
                        <a:pt x="-273" y="81075"/>
                      </a:lnTo>
                      <a:lnTo>
                        <a:pt x="-273" y="21928"/>
                      </a:lnTo>
                      <a:close/>
                    </a:path>
                  </a:pathLst>
                </a:custGeom>
                <a:solidFill>
                  <a:srgbClr val="C5AD8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11"/>
                <p:cNvSpPr/>
                <p:nvPr/>
              </p:nvSpPr>
              <p:spPr>
                <a:xfrm>
                  <a:off x="9502215" y="4666738"/>
                  <a:ext cx="115570" cy="1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0" h="103544" extrusionOk="0">
                      <a:moveTo>
                        <a:pt x="-273" y="21928"/>
                      </a:moveTo>
                      <a:lnTo>
                        <a:pt x="115297" y="-309"/>
                      </a:lnTo>
                      <a:lnTo>
                        <a:pt x="115297" y="103236"/>
                      </a:lnTo>
                      <a:lnTo>
                        <a:pt x="-273" y="81075"/>
                      </a:lnTo>
                      <a:lnTo>
                        <a:pt x="-273" y="2192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4CCA8"/>
                    </a:gs>
                    <a:gs pos="50000">
                      <a:srgbClr val="E4CCA8">
                        <a:alpha val="49803"/>
                      </a:srgbClr>
                    </a:gs>
                    <a:gs pos="100000">
                      <a:srgbClr val="E4CCA8">
                        <a:alpha val="0"/>
                      </a:srgbClr>
                    </a:gs>
                  </a:gsLst>
                  <a:lin ang="576785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11"/>
                <p:cNvSpPr/>
                <p:nvPr/>
              </p:nvSpPr>
              <p:spPr>
                <a:xfrm>
                  <a:off x="9400423" y="4679823"/>
                  <a:ext cx="93472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" h="77450" extrusionOk="0">
                      <a:moveTo>
                        <a:pt x="19306" y="16256"/>
                      </a:moveTo>
                      <a:lnTo>
                        <a:pt x="93202" y="-309"/>
                      </a:lnTo>
                      <a:lnTo>
                        <a:pt x="93202" y="77142"/>
                      </a:lnTo>
                      <a:lnTo>
                        <a:pt x="19306" y="60578"/>
                      </a:lnTo>
                      <a:cubicBezTo>
                        <a:pt x="-7695" y="54527"/>
                        <a:pt x="-5880" y="21928"/>
                        <a:pt x="19306" y="162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4C09D"/>
                    </a:gs>
                    <a:gs pos="15990">
                      <a:srgbClr val="DAD5B8"/>
                    </a:gs>
                    <a:gs pos="49219">
                      <a:srgbClr val="CDC6A0"/>
                    </a:gs>
                    <a:gs pos="70970">
                      <a:srgbClr val="E7E3CF"/>
                    </a:gs>
                    <a:gs pos="85460">
                      <a:srgbClr val="DDD6BB"/>
                    </a:gs>
                    <a:gs pos="100000">
                      <a:srgbClr val="DCD9BD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1"/>
                <p:cNvSpPr/>
                <p:nvPr/>
              </p:nvSpPr>
              <p:spPr>
                <a:xfrm>
                  <a:off x="9453909" y="4679823"/>
                  <a:ext cx="39985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85" h="77450" extrusionOk="0">
                      <a:moveTo>
                        <a:pt x="7192" y="6952"/>
                      </a:moveTo>
                      <a:lnTo>
                        <a:pt x="39715" y="-309"/>
                      </a:lnTo>
                      <a:lnTo>
                        <a:pt x="39715" y="77142"/>
                      </a:lnTo>
                      <a:lnTo>
                        <a:pt x="7192" y="69124"/>
                      </a:lnTo>
                      <a:cubicBezTo>
                        <a:pt x="-2338" y="47720"/>
                        <a:pt x="-3170" y="26996"/>
                        <a:pt x="7192" y="69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9BB98"/>
                    </a:gs>
                    <a:gs pos="15990">
                      <a:srgbClr val="DFD2B1"/>
                    </a:gs>
                    <a:gs pos="49219">
                      <a:srgbClr val="DCC691"/>
                    </a:gs>
                    <a:gs pos="70970">
                      <a:srgbClr val="F0E3C4"/>
                    </a:gs>
                    <a:gs pos="85460">
                      <a:srgbClr val="EDD9AA"/>
                    </a:gs>
                    <a:gs pos="100000">
                      <a:srgbClr val="F0DBA9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11"/>
                <p:cNvSpPr/>
                <p:nvPr/>
              </p:nvSpPr>
              <p:spPr>
                <a:xfrm>
                  <a:off x="9400423" y="4679823"/>
                  <a:ext cx="93472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" h="77450" extrusionOk="0">
                      <a:moveTo>
                        <a:pt x="19306" y="16256"/>
                      </a:moveTo>
                      <a:lnTo>
                        <a:pt x="93202" y="-309"/>
                      </a:lnTo>
                      <a:lnTo>
                        <a:pt x="93202" y="77142"/>
                      </a:lnTo>
                      <a:lnTo>
                        <a:pt x="19306" y="60578"/>
                      </a:lnTo>
                      <a:cubicBezTo>
                        <a:pt x="-7695" y="54527"/>
                        <a:pt x="-5880" y="21928"/>
                        <a:pt x="19306" y="1625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40" name="Google Shape;540;p11"/>
              <p:cNvGrpSpPr/>
              <p:nvPr/>
            </p:nvGrpSpPr>
            <p:grpSpPr>
              <a:xfrm rot="5525154">
                <a:off x="5102093" y="3647242"/>
                <a:ext cx="1380318" cy="292155"/>
                <a:chOff x="9257093" y="4533807"/>
                <a:chExt cx="1380232" cy="292137"/>
              </a:xfrm>
            </p:grpSpPr>
            <p:sp>
              <p:nvSpPr>
                <p:cNvPr id="541" name="Google Shape;541;p11"/>
                <p:cNvSpPr/>
                <p:nvPr/>
              </p:nvSpPr>
              <p:spPr>
                <a:xfrm>
                  <a:off x="9257093" y="4533807"/>
                  <a:ext cx="1380232" cy="292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232" h="292137" extrusionOk="0">
                      <a:moveTo>
                        <a:pt x="-173" y="119250"/>
                      </a:moveTo>
                      <a:cubicBezTo>
                        <a:pt x="-173" y="117057"/>
                        <a:pt x="2399" y="115393"/>
                        <a:pt x="4970" y="114864"/>
                      </a:cubicBezTo>
                      <a:cubicBezTo>
                        <a:pt x="105414" y="94064"/>
                        <a:pt x="205252" y="79920"/>
                        <a:pt x="320747" y="67592"/>
                      </a:cubicBezTo>
                      <a:cubicBezTo>
                        <a:pt x="499700" y="15101"/>
                        <a:pt x="673434" y="15101"/>
                        <a:pt x="847546" y="11395"/>
                      </a:cubicBezTo>
                      <a:cubicBezTo>
                        <a:pt x="847546" y="11395"/>
                        <a:pt x="854126" y="276"/>
                        <a:pt x="861539" y="-329"/>
                      </a:cubicBezTo>
                      <a:cubicBezTo>
                        <a:pt x="868875" y="-1010"/>
                        <a:pt x="876892" y="8747"/>
                        <a:pt x="876892" y="8747"/>
                      </a:cubicBezTo>
                      <a:cubicBezTo>
                        <a:pt x="1049190" y="6630"/>
                        <a:pt x="1244631" y="3150"/>
                        <a:pt x="1360655" y="21151"/>
                      </a:cubicBezTo>
                      <a:cubicBezTo>
                        <a:pt x="1393783" y="26295"/>
                        <a:pt x="1377446" y="62448"/>
                        <a:pt x="1363302" y="63961"/>
                      </a:cubicBezTo>
                      <a:cubicBezTo>
                        <a:pt x="1201519" y="81735"/>
                        <a:pt x="1039584" y="97543"/>
                        <a:pt x="884002" y="101400"/>
                      </a:cubicBezTo>
                      <a:lnTo>
                        <a:pt x="870917" y="119553"/>
                      </a:lnTo>
                      <a:lnTo>
                        <a:pt x="871296" y="278160"/>
                      </a:lnTo>
                      <a:cubicBezTo>
                        <a:pt x="871296" y="285421"/>
                        <a:pt x="866530" y="291774"/>
                        <a:pt x="861765" y="291774"/>
                      </a:cubicBezTo>
                      <a:cubicBezTo>
                        <a:pt x="853521" y="291774"/>
                        <a:pt x="846790" y="284437"/>
                        <a:pt x="842630" y="278841"/>
                      </a:cubicBezTo>
                      <a:cubicBezTo>
                        <a:pt x="704142" y="277782"/>
                        <a:pt x="503936" y="276269"/>
                        <a:pt x="398273" y="270823"/>
                      </a:cubicBezTo>
                      <a:cubicBezTo>
                        <a:pt x="266895" y="264016"/>
                        <a:pt x="136424" y="232779"/>
                        <a:pt x="4970" y="205021"/>
                      </a:cubicBezTo>
                      <a:cubicBezTo>
                        <a:pt x="2172" y="204416"/>
                        <a:pt x="-173" y="203054"/>
                        <a:pt x="-173" y="200861"/>
                      </a:cubicBezTo>
                      <a:lnTo>
                        <a:pt x="-173" y="11925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11"/>
                <p:cNvSpPr/>
                <p:nvPr/>
              </p:nvSpPr>
              <p:spPr>
                <a:xfrm>
                  <a:off x="10096794" y="4538531"/>
                  <a:ext cx="18685" cy="27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5" h="279698" extrusionOk="0">
                      <a:moveTo>
                        <a:pt x="15177" y="-363"/>
                      </a:moveTo>
                      <a:lnTo>
                        <a:pt x="10714" y="5234"/>
                      </a:lnTo>
                      <a:cubicBezTo>
                        <a:pt x="12832" y="34959"/>
                        <a:pt x="13664" y="56288"/>
                        <a:pt x="7386" y="96753"/>
                      </a:cubicBezTo>
                      <a:cubicBezTo>
                        <a:pt x="11849" y="120653"/>
                        <a:pt x="6327" y="143117"/>
                        <a:pt x="5344" y="167245"/>
                      </a:cubicBezTo>
                      <a:cubicBezTo>
                        <a:pt x="4058" y="200600"/>
                        <a:pt x="352" y="243107"/>
                        <a:pt x="-177" y="272983"/>
                      </a:cubicBezTo>
                      <a:lnTo>
                        <a:pt x="3983" y="272983"/>
                      </a:lnTo>
                      <a:lnTo>
                        <a:pt x="9277" y="279336"/>
                      </a:lnTo>
                      <a:cubicBezTo>
                        <a:pt x="9806" y="249914"/>
                        <a:pt x="8067" y="201583"/>
                        <a:pt x="9428" y="168001"/>
                      </a:cubicBezTo>
                      <a:cubicBezTo>
                        <a:pt x="10109" y="144252"/>
                        <a:pt x="15630" y="120048"/>
                        <a:pt x="9882" y="96753"/>
                      </a:cubicBezTo>
                      <a:cubicBezTo>
                        <a:pt x="10185" y="95618"/>
                        <a:pt x="24933" y="41690"/>
                        <a:pt x="15177" y="-363"/>
                      </a:cubicBezTo>
                      <a:close/>
                    </a:path>
                  </a:pathLst>
                </a:custGeom>
                <a:solidFill>
                  <a:srgbClr val="FFFFFF">
                    <a:alpha val="3882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11"/>
                <p:cNvSpPr/>
                <p:nvPr/>
              </p:nvSpPr>
              <p:spPr>
                <a:xfrm>
                  <a:off x="9425381" y="4604128"/>
                  <a:ext cx="218127" cy="1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27" h="18357" extrusionOk="0">
                      <a:moveTo>
                        <a:pt x="-162" y="17997"/>
                      </a:moveTo>
                      <a:cubicBezTo>
                        <a:pt x="58380" y="8618"/>
                        <a:pt x="231963" y="-2727"/>
                        <a:pt x="217063" y="71"/>
                      </a:cubicBezTo>
                      <a:cubicBezTo>
                        <a:pt x="196339" y="4080"/>
                        <a:pt x="176900" y="14820"/>
                        <a:pt x="161471" y="15047"/>
                      </a:cubicBezTo>
                      <a:cubicBezTo>
                        <a:pt x="113821" y="15955"/>
                        <a:pt x="23437" y="17997"/>
                        <a:pt x="-162" y="17997"/>
                      </a:cubicBezTo>
                      <a:close/>
                    </a:path>
                  </a:pathLst>
                </a:custGeom>
                <a:solidFill>
                  <a:srgbClr val="FFFFFF">
                    <a:alpha val="1765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11"/>
                <p:cNvSpPr/>
                <p:nvPr/>
              </p:nvSpPr>
              <p:spPr>
                <a:xfrm>
                  <a:off x="9260429" y="4635200"/>
                  <a:ext cx="244284" cy="43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4" h="43128" extrusionOk="0">
                      <a:moveTo>
                        <a:pt x="4523" y="22850"/>
                      </a:moveTo>
                      <a:cubicBezTo>
                        <a:pt x="95966" y="5681"/>
                        <a:pt x="239446" y="3487"/>
                        <a:pt x="244060" y="-68"/>
                      </a:cubicBezTo>
                      <a:cubicBezTo>
                        <a:pt x="248749" y="-3774"/>
                        <a:pt x="5658" y="28447"/>
                        <a:pt x="5809" y="41456"/>
                      </a:cubicBezTo>
                      <a:cubicBezTo>
                        <a:pt x="5885" y="48868"/>
                        <a:pt x="-6746" y="22396"/>
                        <a:pt x="4523" y="22850"/>
                      </a:cubicBezTo>
                      <a:close/>
                    </a:path>
                  </a:pathLst>
                </a:custGeom>
                <a:solidFill>
                  <a:srgbClr val="FFFFFF">
                    <a:alpha val="3294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11"/>
                <p:cNvSpPr/>
                <p:nvPr/>
              </p:nvSpPr>
              <p:spPr>
                <a:xfrm>
                  <a:off x="9258973" y="4723232"/>
                  <a:ext cx="175746" cy="27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46" h="27771" extrusionOk="0">
                      <a:moveTo>
                        <a:pt x="2502" y="-364"/>
                      </a:moveTo>
                      <a:cubicBezTo>
                        <a:pt x="55295" y="11964"/>
                        <a:pt x="145528" y="24217"/>
                        <a:pt x="172681" y="27015"/>
                      </a:cubicBezTo>
                      <a:cubicBezTo>
                        <a:pt x="199229" y="29814"/>
                        <a:pt x="36159" y="16956"/>
                        <a:pt x="4165" y="9922"/>
                      </a:cubicBezTo>
                      <a:cubicBezTo>
                        <a:pt x="-2339" y="8485"/>
                        <a:pt x="-297" y="543"/>
                        <a:pt x="2502" y="-364"/>
                      </a:cubicBezTo>
                      <a:close/>
                    </a:path>
                  </a:pathLst>
                </a:custGeom>
                <a:solidFill>
                  <a:srgbClr val="FFFFFF">
                    <a:alpha val="3373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46" name="Google Shape;546;p11"/>
            <p:cNvSpPr/>
            <p:nvPr/>
          </p:nvSpPr>
          <p:spPr>
            <a:xfrm>
              <a:off x="4006525" y="2503850"/>
              <a:ext cx="57000" cy="869400"/>
            </a:xfrm>
            <a:prstGeom prst="triangle">
              <a:avLst>
                <a:gd name="adj" fmla="val 56974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 rot="-346944">
              <a:off x="4070316" y="2558704"/>
              <a:ext cx="23821" cy="805831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 rot="10800000" flipH="1">
              <a:off x="4109425" y="3372983"/>
              <a:ext cx="22200" cy="498000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9" name="Google Shape;5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95752" flipH="1">
            <a:off x="-1207491" y="-212946"/>
            <a:ext cx="7741809" cy="88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1"/>
          <p:cNvPicPr preferRelativeResize="0"/>
          <p:nvPr/>
        </p:nvPicPr>
        <p:blipFill rotWithShape="1">
          <a:blip r:embed="rId3">
            <a:alphaModFix/>
          </a:blip>
          <a:srcRect l="22863" r="29603"/>
          <a:stretch/>
        </p:blipFill>
        <p:spPr>
          <a:xfrm rot="1651036" flipH="1">
            <a:off x="10790283" y="111485"/>
            <a:ext cx="859613" cy="25572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Title and text left">
  <p:cSld name="CUSTOM_15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12"/>
          <p:cNvGrpSpPr/>
          <p:nvPr/>
        </p:nvGrpSpPr>
        <p:grpSpPr>
          <a:xfrm rot="-482352">
            <a:off x="11487273" y="2810511"/>
            <a:ext cx="436918" cy="4423587"/>
            <a:chOff x="3794083" y="2503850"/>
            <a:chExt cx="408445" cy="3699739"/>
          </a:xfrm>
        </p:grpSpPr>
        <p:grpSp>
          <p:nvGrpSpPr>
            <p:cNvPr id="553" name="Google Shape;553;p12"/>
            <p:cNvGrpSpPr/>
            <p:nvPr/>
          </p:nvGrpSpPr>
          <p:grpSpPr>
            <a:xfrm>
              <a:off x="3794083" y="2503851"/>
              <a:ext cx="408445" cy="3699738"/>
              <a:chOff x="5554908" y="3098301"/>
              <a:chExt cx="408445" cy="3699738"/>
            </a:xfrm>
          </p:grpSpPr>
          <p:grpSp>
            <p:nvGrpSpPr>
              <p:cNvPr id="554" name="Google Shape;554;p12"/>
              <p:cNvGrpSpPr/>
              <p:nvPr/>
            </p:nvGrpSpPr>
            <p:grpSpPr>
              <a:xfrm rot="5525154">
                <a:off x="4051841" y="5036428"/>
                <a:ext cx="3322621" cy="195680"/>
                <a:chOff x="9400423" y="4620600"/>
                <a:chExt cx="3322413" cy="195668"/>
              </a:xfrm>
            </p:grpSpPr>
            <p:sp>
              <p:nvSpPr>
                <p:cNvPr id="555" name="Google Shape;555;p12"/>
                <p:cNvSpPr/>
                <p:nvPr/>
              </p:nvSpPr>
              <p:spPr>
                <a:xfrm>
                  <a:off x="9835917" y="4707429"/>
                  <a:ext cx="2257709" cy="4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41599" extrusionOk="0">
                      <a:moveTo>
                        <a:pt x="-311" y="-309"/>
                      </a:moveTo>
                      <a:lnTo>
                        <a:pt x="2257398" y="-309"/>
                      </a:lnTo>
                      <a:lnTo>
                        <a:pt x="2257398" y="41291"/>
                      </a:lnTo>
                      <a:lnTo>
                        <a:pt x="-311" y="4129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12"/>
                <p:cNvSpPr/>
                <p:nvPr/>
              </p:nvSpPr>
              <p:spPr>
                <a:xfrm>
                  <a:off x="9835917" y="4672713"/>
                  <a:ext cx="2257709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7104" extrusionOk="0">
                      <a:moveTo>
                        <a:pt x="-311" y="-307"/>
                      </a:moveTo>
                      <a:lnTo>
                        <a:pt x="2257398" y="-307"/>
                      </a:lnTo>
                      <a:lnTo>
                        <a:pt x="2257398" y="6797"/>
                      </a:lnTo>
                      <a:lnTo>
                        <a:pt x="-311" y="679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12"/>
                <p:cNvSpPr/>
                <p:nvPr/>
              </p:nvSpPr>
              <p:spPr>
                <a:xfrm>
                  <a:off x="9835917" y="4692302"/>
                  <a:ext cx="2257709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7104" extrusionOk="0">
                      <a:moveTo>
                        <a:pt x="-311" y="-308"/>
                      </a:moveTo>
                      <a:lnTo>
                        <a:pt x="2257398" y="-308"/>
                      </a:lnTo>
                      <a:lnTo>
                        <a:pt x="2257398" y="6797"/>
                      </a:lnTo>
                      <a:lnTo>
                        <a:pt x="-311" y="679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12"/>
                <p:cNvSpPr/>
                <p:nvPr/>
              </p:nvSpPr>
              <p:spPr>
                <a:xfrm>
                  <a:off x="9626030" y="4623399"/>
                  <a:ext cx="3053164" cy="30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64" h="30254" extrusionOk="0">
                      <a:moveTo>
                        <a:pt x="-317" y="29948"/>
                      </a:moveTo>
                      <a:cubicBezTo>
                        <a:pt x="76907" y="19888"/>
                        <a:pt x="186956" y="-306"/>
                        <a:pt x="231354" y="-306"/>
                      </a:cubicBezTo>
                      <a:lnTo>
                        <a:pt x="3052848" y="-306"/>
                      </a:lnTo>
                      <a:lnTo>
                        <a:pt x="3052848" y="16182"/>
                      </a:lnTo>
                      <a:lnTo>
                        <a:pt x="231354" y="16182"/>
                      </a:lnTo>
                      <a:lnTo>
                        <a:pt x="-317" y="29948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559;p12"/>
                <p:cNvSpPr/>
                <p:nvPr/>
              </p:nvSpPr>
              <p:spPr>
                <a:xfrm>
                  <a:off x="12092744" y="4714993"/>
                  <a:ext cx="459485" cy="15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85" h="15127" extrusionOk="0">
                      <a:moveTo>
                        <a:pt x="-348" y="-309"/>
                      </a:moveTo>
                      <a:lnTo>
                        <a:pt x="459138" y="-309"/>
                      </a:lnTo>
                      <a:lnTo>
                        <a:pt x="459138" y="14818"/>
                      </a:lnTo>
                      <a:lnTo>
                        <a:pt x="-348" y="14818"/>
                      </a:lnTo>
                      <a:close/>
                    </a:path>
                  </a:pathLst>
                </a:custGeom>
                <a:solidFill>
                  <a:srgbClr val="DEDED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560;p12"/>
                <p:cNvSpPr/>
                <p:nvPr/>
              </p:nvSpPr>
              <p:spPr>
                <a:xfrm>
                  <a:off x="9635581" y="4764005"/>
                  <a:ext cx="2915286" cy="5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5286" h="5348" extrusionOk="0">
                      <a:moveTo>
                        <a:pt x="-292" y="-310"/>
                      </a:moveTo>
                      <a:lnTo>
                        <a:pt x="2914995" y="-310"/>
                      </a:lnTo>
                      <a:lnTo>
                        <a:pt x="2914995" y="5039"/>
                      </a:lnTo>
                      <a:lnTo>
                        <a:pt x="-292" y="5039"/>
                      </a:lnTo>
                      <a:close/>
                    </a:path>
                  </a:pathLst>
                </a:custGeom>
                <a:solidFill>
                  <a:srgbClr val="DADAD8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12"/>
                <p:cNvSpPr/>
                <p:nvPr/>
              </p:nvSpPr>
              <p:spPr>
                <a:xfrm>
                  <a:off x="9626030" y="4788813"/>
                  <a:ext cx="3061181" cy="1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181" h="19513" extrusionOk="0">
                      <a:moveTo>
                        <a:pt x="239371" y="13152"/>
                      </a:moveTo>
                      <a:lnTo>
                        <a:pt x="3060865" y="13152"/>
                      </a:lnTo>
                      <a:lnTo>
                        <a:pt x="3052848" y="19203"/>
                      </a:lnTo>
                      <a:lnTo>
                        <a:pt x="231354" y="19203"/>
                      </a:lnTo>
                      <a:cubicBezTo>
                        <a:pt x="175762" y="19203"/>
                        <a:pt x="76831" y="9900"/>
                        <a:pt x="-317" y="-311"/>
                      </a:cubicBezTo>
                      <a:lnTo>
                        <a:pt x="239371" y="13152"/>
                      </a:lnTo>
                      <a:close/>
                    </a:path>
                  </a:pathLst>
                </a:custGeom>
                <a:solidFill>
                  <a:srgbClr val="CDCDC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12"/>
                <p:cNvSpPr/>
                <p:nvPr/>
              </p:nvSpPr>
              <p:spPr>
                <a:xfrm>
                  <a:off x="12565137" y="4621281"/>
                  <a:ext cx="157699" cy="194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99" h="194306" extrusionOk="0">
                      <a:moveTo>
                        <a:pt x="113096" y="-309"/>
                      </a:moveTo>
                      <a:lnTo>
                        <a:pt x="113096" y="29794"/>
                      </a:lnTo>
                      <a:lnTo>
                        <a:pt x="-357" y="29794"/>
                      </a:lnTo>
                      <a:lnTo>
                        <a:pt x="-357" y="169417"/>
                      </a:lnTo>
                      <a:lnTo>
                        <a:pt x="113096" y="169417"/>
                      </a:lnTo>
                      <a:lnTo>
                        <a:pt x="113096" y="193998"/>
                      </a:lnTo>
                      <a:cubicBezTo>
                        <a:pt x="140248" y="169871"/>
                        <a:pt x="157342" y="135381"/>
                        <a:pt x="157342" y="96883"/>
                      </a:cubicBezTo>
                      <a:lnTo>
                        <a:pt x="157342" y="94538"/>
                      </a:lnTo>
                      <a:cubicBezTo>
                        <a:pt x="156661" y="56872"/>
                        <a:pt x="139719" y="23365"/>
                        <a:pt x="113096" y="-3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12"/>
                <p:cNvSpPr/>
                <p:nvPr/>
              </p:nvSpPr>
              <p:spPr>
                <a:xfrm>
                  <a:off x="9626030" y="4662427"/>
                  <a:ext cx="140620" cy="9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0" h="90921" extrusionOk="0">
                      <a:moveTo>
                        <a:pt x="-277" y="-308"/>
                      </a:moveTo>
                      <a:lnTo>
                        <a:pt x="140344" y="-308"/>
                      </a:lnTo>
                      <a:lnTo>
                        <a:pt x="140344" y="90613"/>
                      </a:lnTo>
                      <a:lnTo>
                        <a:pt x="-277" y="90613"/>
                      </a:lnTo>
                      <a:close/>
                    </a:path>
                  </a:pathLst>
                </a:custGeom>
                <a:solidFill>
                  <a:srgbClr val="7F6A4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564;p12"/>
                <p:cNvSpPr/>
                <p:nvPr/>
              </p:nvSpPr>
              <p:spPr>
                <a:xfrm>
                  <a:off x="12551749" y="4639207"/>
                  <a:ext cx="14707" cy="16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7" h="164037" extrusionOk="0">
                      <a:moveTo>
                        <a:pt x="-355" y="-309"/>
                      </a:moveTo>
                      <a:lnTo>
                        <a:pt x="14353" y="-309"/>
                      </a:lnTo>
                      <a:lnTo>
                        <a:pt x="14353" y="163729"/>
                      </a:lnTo>
                      <a:lnTo>
                        <a:pt x="-355" y="16372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12"/>
                <p:cNvSpPr/>
                <p:nvPr/>
              </p:nvSpPr>
              <p:spPr>
                <a:xfrm>
                  <a:off x="12565210" y="4638903"/>
                  <a:ext cx="1519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0" h="157900" extrusionOk="0">
                      <a:moveTo>
                        <a:pt x="118238" y="-309"/>
                      </a:moveTo>
                      <a:lnTo>
                        <a:pt x="118238" y="24155"/>
                      </a:lnTo>
                      <a:lnTo>
                        <a:pt x="-358" y="24155"/>
                      </a:lnTo>
                      <a:lnTo>
                        <a:pt x="-358" y="137644"/>
                      </a:lnTo>
                      <a:lnTo>
                        <a:pt x="118238" y="137644"/>
                      </a:lnTo>
                      <a:lnTo>
                        <a:pt x="118238" y="157592"/>
                      </a:lnTo>
                      <a:cubicBezTo>
                        <a:pt x="140173" y="136296"/>
                        <a:pt x="151593" y="109945"/>
                        <a:pt x="151593" y="78675"/>
                      </a:cubicBezTo>
                      <a:lnTo>
                        <a:pt x="151593" y="76788"/>
                      </a:lnTo>
                      <a:cubicBezTo>
                        <a:pt x="150913" y="46125"/>
                        <a:pt x="139643" y="23885"/>
                        <a:pt x="118238" y="-3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12"/>
                <p:cNvSpPr/>
                <p:nvPr/>
              </p:nvSpPr>
              <p:spPr>
                <a:xfrm>
                  <a:off x="9835917" y="4718094"/>
                  <a:ext cx="2257709" cy="20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20206" extrusionOk="0">
                      <a:moveTo>
                        <a:pt x="-311" y="-309"/>
                      </a:moveTo>
                      <a:lnTo>
                        <a:pt x="2257398" y="-309"/>
                      </a:lnTo>
                      <a:lnTo>
                        <a:pt x="2257398" y="19898"/>
                      </a:lnTo>
                      <a:lnTo>
                        <a:pt x="-311" y="1989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567;p12"/>
                <p:cNvSpPr/>
                <p:nvPr/>
              </p:nvSpPr>
              <p:spPr>
                <a:xfrm>
                  <a:off x="9766182" y="4662426"/>
                  <a:ext cx="70189" cy="9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89" h="90913" extrusionOk="0">
                      <a:moveTo>
                        <a:pt x="69910" y="2339"/>
                      </a:moveTo>
                      <a:lnTo>
                        <a:pt x="-280" y="-308"/>
                      </a:lnTo>
                      <a:lnTo>
                        <a:pt x="-280" y="90605"/>
                      </a:lnTo>
                      <a:lnTo>
                        <a:pt x="69910" y="87202"/>
                      </a:lnTo>
                      <a:lnTo>
                        <a:pt x="69910" y="23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D7955"/>
                    </a:gs>
                    <a:gs pos="50000">
                      <a:srgbClr val="927D58"/>
                    </a:gs>
                    <a:gs pos="100000">
                      <a:srgbClr val="97825C"/>
                    </a:gs>
                  </a:gsLst>
                  <a:lin ang="4175143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12"/>
                <p:cNvSpPr/>
                <p:nvPr/>
              </p:nvSpPr>
              <p:spPr>
                <a:xfrm flipH="1">
                  <a:off x="12093664" y="4672713"/>
                  <a:ext cx="457592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92" h="7104" extrusionOk="0">
                      <a:moveTo>
                        <a:pt x="-169" y="-307"/>
                      </a:moveTo>
                      <a:lnTo>
                        <a:pt x="457424" y="-307"/>
                      </a:lnTo>
                      <a:lnTo>
                        <a:pt x="457424" y="6797"/>
                      </a:lnTo>
                      <a:lnTo>
                        <a:pt x="-169" y="679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569;p12"/>
                <p:cNvSpPr/>
                <p:nvPr/>
              </p:nvSpPr>
              <p:spPr>
                <a:xfrm flipH="1">
                  <a:off x="12093664" y="4692302"/>
                  <a:ext cx="457592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92" h="7104" extrusionOk="0">
                      <a:moveTo>
                        <a:pt x="-169" y="-308"/>
                      </a:moveTo>
                      <a:lnTo>
                        <a:pt x="457424" y="-308"/>
                      </a:lnTo>
                      <a:lnTo>
                        <a:pt x="457424" y="6797"/>
                      </a:lnTo>
                      <a:lnTo>
                        <a:pt x="-169" y="679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570;p12"/>
                <p:cNvSpPr/>
                <p:nvPr/>
              </p:nvSpPr>
              <p:spPr>
                <a:xfrm>
                  <a:off x="9626027" y="4662427"/>
                  <a:ext cx="140620" cy="9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0" h="90921" extrusionOk="0">
                      <a:moveTo>
                        <a:pt x="-277" y="-308"/>
                      </a:moveTo>
                      <a:lnTo>
                        <a:pt x="140344" y="-308"/>
                      </a:lnTo>
                      <a:lnTo>
                        <a:pt x="140344" y="90613"/>
                      </a:lnTo>
                      <a:lnTo>
                        <a:pt x="-277" y="906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9730">
                      <a:srgbClr val="FFFFFF">
                        <a:alpha val="0"/>
                      </a:srgbClr>
                    </a:gs>
                    <a:gs pos="19450">
                      <a:srgbClr val="FFFFFF">
                        <a:alpha val="30196"/>
                      </a:srgbClr>
                    </a:gs>
                    <a:gs pos="29170">
                      <a:srgbClr val="FFFFFF">
                        <a:alpha val="0"/>
                      </a:srgbClr>
                    </a:gs>
                    <a:gs pos="39590">
                      <a:srgbClr val="FFFFFF">
                        <a:alpha val="21960"/>
                      </a:srgbClr>
                    </a:gs>
                    <a:gs pos="48270">
                      <a:srgbClr val="FFFFFF">
                        <a:alpha val="0"/>
                      </a:srgbClr>
                    </a:gs>
                    <a:gs pos="74570">
                      <a:srgbClr val="FFFFFF">
                        <a:alpha val="0"/>
                      </a:srgbClr>
                    </a:gs>
                    <a:gs pos="81730">
                      <a:srgbClr val="FFFFFF">
                        <a:alpha val="13333"/>
                      </a:srgbClr>
                    </a:gs>
                    <a:gs pos="90869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2"/>
                <p:cNvSpPr/>
                <p:nvPr/>
              </p:nvSpPr>
              <p:spPr>
                <a:xfrm>
                  <a:off x="9766182" y="4662426"/>
                  <a:ext cx="70189" cy="9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89" h="90913" extrusionOk="0">
                      <a:moveTo>
                        <a:pt x="69910" y="2339"/>
                      </a:moveTo>
                      <a:lnTo>
                        <a:pt x="-280" y="-308"/>
                      </a:lnTo>
                      <a:lnTo>
                        <a:pt x="-280" y="90605"/>
                      </a:lnTo>
                      <a:lnTo>
                        <a:pt x="69910" y="87202"/>
                      </a:lnTo>
                      <a:lnTo>
                        <a:pt x="69910" y="23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9730">
                      <a:srgbClr val="FFFFFF">
                        <a:alpha val="0"/>
                      </a:srgbClr>
                    </a:gs>
                    <a:gs pos="19450">
                      <a:srgbClr val="FFFFFF">
                        <a:alpha val="30196"/>
                      </a:srgbClr>
                    </a:gs>
                    <a:gs pos="29170">
                      <a:srgbClr val="FFFFFF">
                        <a:alpha val="0"/>
                      </a:srgbClr>
                    </a:gs>
                    <a:gs pos="39590">
                      <a:srgbClr val="FFFFFF">
                        <a:alpha val="21960"/>
                      </a:srgbClr>
                    </a:gs>
                    <a:gs pos="48270">
                      <a:srgbClr val="FFFFFF">
                        <a:alpha val="0"/>
                      </a:srgbClr>
                    </a:gs>
                    <a:gs pos="74570">
                      <a:srgbClr val="FFFFFF">
                        <a:alpha val="0"/>
                      </a:srgbClr>
                    </a:gs>
                    <a:gs pos="81730">
                      <a:srgbClr val="FFFFFF">
                        <a:alpha val="13333"/>
                      </a:srgbClr>
                    </a:gs>
                    <a:gs pos="90869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12"/>
                <p:cNvSpPr/>
                <p:nvPr/>
              </p:nvSpPr>
              <p:spPr>
                <a:xfrm>
                  <a:off x="12674732" y="4651686"/>
                  <a:ext cx="4679" cy="13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135039" extrusionOk="0">
                      <a:moveTo>
                        <a:pt x="-358" y="-309"/>
                      </a:moveTo>
                      <a:lnTo>
                        <a:pt x="4322" y="-309"/>
                      </a:lnTo>
                      <a:lnTo>
                        <a:pt x="4322" y="134731"/>
                      </a:lnTo>
                      <a:lnTo>
                        <a:pt x="-358" y="13473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12"/>
                <p:cNvSpPr/>
                <p:nvPr/>
              </p:nvSpPr>
              <p:spPr>
                <a:xfrm>
                  <a:off x="9626030" y="4620600"/>
                  <a:ext cx="3053164" cy="19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64" h="195668" extrusionOk="0">
                      <a:moveTo>
                        <a:pt x="-317" y="29946"/>
                      </a:moveTo>
                      <a:cubicBezTo>
                        <a:pt x="76907" y="19886"/>
                        <a:pt x="186956" y="-309"/>
                        <a:pt x="231354" y="-309"/>
                      </a:cubicBezTo>
                      <a:lnTo>
                        <a:pt x="3052848" y="-309"/>
                      </a:lnTo>
                      <a:lnTo>
                        <a:pt x="3052848" y="195360"/>
                      </a:lnTo>
                      <a:lnTo>
                        <a:pt x="231354" y="195360"/>
                      </a:lnTo>
                      <a:cubicBezTo>
                        <a:pt x="175762" y="195360"/>
                        <a:pt x="76831" y="175316"/>
                        <a:pt x="-317" y="165106"/>
                      </a:cubicBezTo>
                      <a:lnTo>
                        <a:pt x="-317" y="29946"/>
                      </a:lnTo>
                      <a:close/>
                    </a:path>
                  </a:pathLst>
                </a:custGeom>
                <a:solidFill>
                  <a:srgbClr val="999999">
                    <a:alpha val="1373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12"/>
                <p:cNvSpPr/>
                <p:nvPr/>
              </p:nvSpPr>
              <p:spPr>
                <a:xfrm>
                  <a:off x="9493668" y="4650703"/>
                  <a:ext cx="132588" cy="135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8" h="135689" extrusionOk="0">
                      <a:moveTo>
                        <a:pt x="-273" y="28735"/>
                      </a:moveTo>
                      <a:lnTo>
                        <a:pt x="132315" y="-309"/>
                      </a:lnTo>
                      <a:lnTo>
                        <a:pt x="132315" y="135381"/>
                      </a:lnTo>
                      <a:lnTo>
                        <a:pt x="-273" y="106261"/>
                      </a:lnTo>
                      <a:lnTo>
                        <a:pt x="-273" y="28735"/>
                      </a:lnTo>
                      <a:close/>
                    </a:path>
                  </a:pathLst>
                </a:custGeom>
                <a:solidFill>
                  <a:srgbClr val="B3A185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12"/>
                <p:cNvSpPr/>
                <p:nvPr/>
              </p:nvSpPr>
              <p:spPr>
                <a:xfrm>
                  <a:off x="9502215" y="4666738"/>
                  <a:ext cx="115570" cy="1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0" h="103544" extrusionOk="0">
                      <a:moveTo>
                        <a:pt x="-273" y="21928"/>
                      </a:moveTo>
                      <a:lnTo>
                        <a:pt x="115297" y="-309"/>
                      </a:lnTo>
                      <a:lnTo>
                        <a:pt x="115297" y="103236"/>
                      </a:lnTo>
                      <a:lnTo>
                        <a:pt x="-273" y="81075"/>
                      </a:lnTo>
                      <a:lnTo>
                        <a:pt x="-273" y="21928"/>
                      </a:lnTo>
                      <a:close/>
                    </a:path>
                  </a:pathLst>
                </a:custGeom>
                <a:solidFill>
                  <a:srgbClr val="C5AD8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12"/>
                <p:cNvSpPr/>
                <p:nvPr/>
              </p:nvSpPr>
              <p:spPr>
                <a:xfrm>
                  <a:off x="9502215" y="4666738"/>
                  <a:ext cx="115570" cy="1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0" h="103544" extrusionOk="0">
                      <a:moveTo>
                        <a:pt x="-273" y="21928"/>
                      </a:moveTo>
                      <a:lnTo>
                        <a:pt x="115297" y="-309"/>
                      </a:lnTo>
                      <a:lnTo>
                        <a:pt x="115297" y="103236"/>
                      </a:lnTo>
                      <a:lnTo>
                        <a:pt x="-273" y="81075"/>
                      </a:lnTo>
                      <a:lnTo>
                        <a:pt x="-273" y="2192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4CCA8"/>
                    </a:gs>
                    <a:gs pos="50000">
                      <a:srgbClr val="E4CCA8">
                        <a:alpha val="49803"/>
                      </a:srgbClr>
                    </a:gs>
                    <a:gs pos="100000">
                      <a:srgbClr val="E4CCA8">
                        <a:alpha val="0"/>
                      </a:srgbClr>
                    </a:gs>
                  </a:gsLst>
                  <a:lin ang="576785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12"/>
                <p:cNvSpPr/>
                <p:nvPr/>
              </p:nvSpPr>
              <p:spPr>
                <a:xfrm>
                  <a:off x="9400423" y="4679823"/>
                  <a:ext cx="93472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" h="77450" extrusionOk="0">
                      <a:moveTo>
                        <a:pt x="19306" y="16256"/>
                      </a:moveTo>
                      <a:lnTo>
                        <a:pt x="93202" y="-309"/>
                      </a:lnTo>
                      <a:lnTo>
                        <a:pt x="93202" y="77142"/>
                      </a:lnTo>
                      <a:lnTo>
                        <a:pt x="19306" y="60578"/>
                      </a:lnTo>
                      <a:cubicBezTo>
                        <a:pt x="-7695" y="54527"/>
                        <a:pt x="-5880" y="21928"/>
                        <a:pt x="19306" y="162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4C09D"/>
                    </a:gs>
                    <a:gs pos="15990">
                      <a:srgbClr val="DAD5B8"/>
                    </a:gs>
                    <a:gs pos="49219">
                      <a:srgbClr val="CDC6A0"/>
                    </a:gs>
                    <a:gs pos="70970">
                      <a:srgbClr val="E7E3CF"/>
                    </a:gs>
                    <a:gs pos="85460">
                      <a:srgbClr val="DDD6BB"/>
                    </a:gs>
                    <a:gs pos="100000">
                      <a:srgbClr val="DCD9BD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578;p12"/>
                <p:cNvSpPr/>
                <p:nvPr/>
              </p:nvSpPr>
              <p:spPr>
                <a:xfrm>
                  <a:off x="9453909" y="4679823"/>
                  <a:ext cx="39985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85" h="77450" extrusionOk="0">
                      <a:moveTo>
                        <a:pt x="7192" y="6952"/>
                      </a:moveTo>
                      <a:lnTo>
                        <a:pt x="39715" y="-309"/>
                      </a:lnTo>
                      <a:lnTo>
                        <a:pt x="39715" y="77142"/>
                      </a:lnTo>
                      <a:lnTo>
                        <a:pt x="7192" y="69124"/>
                      </a:lnTo>
                      <a:cubicBezTo>
                        <a:pt x="-2338" y="47720"/>
                        <a:pt x="-3170" y="26996"/>
                        <a:pt x="7192" y="69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9BB98"/>
                    </a:gs>
                    <a:gs pos="15990">
                      <a:srgbClr val="DFD2B1"/>
                    </a:gs>
                    <a:gs pos="49219">
                      <a:srgbClr val="DCC691"/>
                    </a:gs>
                    <a:gs pos="70970">
                      <a:srgbClr val="F0E3C4"/>
                    </a:gs>
                    <a:gs pos="85460">
                      <a:srgbClr val="EDD9AA"/>
                    </a:gs>
                    <a:gs pos="100000">
                      <a:srgbClr val="F0DBA9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579;p12"/>
                <p:cNvSpPr/>
                <p:nvPr/>
              </p:nvSpPr>
              <p:spPr>
                <a:xfrm>
                  <a:off x="9400423" y="4679823"/>
                  <a:ext cx="93472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" h="77450" extrusionOk="0">
                      <a:moveTo>
                        <a:pt x="19306" y="16256"/>
                      </a:moveTo>
                      <a:lnTo>
                        <a:pt x="93202" y="-309"/>
                      </a:lnTo>
                      <a:lnTo>
                        <a:pt x="93202" y="77142"/>
                      </a:lnTo>
                      <a:lnTo>
                        <a:pt x="19306" y="60578"/>
                      </a:lnTo>
                      <a:cubicBezTo>
                        <a:pt x="-7695" y="54527"/>
                        <a:pt x="-5880" y="21928"/>
                        <a:pt x="19306" y="1625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80" name="Google Shape;580;p12"/>
              <p:cNvGrpSpPr/>
              <p:nvPr/>
            </p:nvGrpSpPr>
            <p:grpSpPr>
              <a:xfrm rot="5525154">
                <a:off x="5102093" y="3647242"/>
                <a:ext cx="1380318" cy="292155"/>
                <a:chOff x="9257093" y="4533807"/>
                <a:chExt cx="1380232" cy="292137"/>
              </a:xfrm>
            </p:grpSpPr>
            <p:sp>
              <p:nvSpPr>
                <p:cNvPr id="581" name="Google Shape;581;p12"/>
                <p:cNvSpPr/>
                <p:nvPr/>
              </p:nvSpPr>
              <p:spPr>
                <a:xfrm>
                  <a:off x="9257093" y="4533807"/>
                  <a:ext cx="1380232" cy="292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232" h="292137" extrusionOk="0">
                      <a:moveTo>
                        <a:pt x="-173" y="119250"/>
                      </a:moveTo>
                      <a:cubicBezTo>
                        <a:pt x="-173" y="117057"/>
                        <a:pt x="2399" y="115393"/>
                        <a:pt x="4970" y="114864"/>
                      </a:cubicBezTo>
                      <a:cubicBezTo>
                        <a:pt x="105414" y="94064"/>
                        <a:pt x="205252" y="79920"/>
                        <a:pt x="320747" y="67592"/>
                      </a:cubicBezTo>
                      <a:cubicBezTo>
                        <a:pt x="499700" y="15101"/>
                        <a:pt x="673434" y="15101"/>
                        <a:pt x="847546" y="11395"/>
                      </a:cubicBezTo>
                      <a:cubicBezTo>
                        <a:pt x="847546" y="11395"/>
                        <a:pt x="854126" y="276"/>
                        <a:pt x="861539" y="-329"/>
                      </a:cubicBezTo>
                      <a:cubicBezTo>
                        <a:pt x="868875" y="-1010"/>
                        <a:pt x="876892" y="8747"/>
                        <a:pt x="876892" y="8747"/>
                      </a:cubicBezTo>
                      <a:cubicBezTo>
                        <a:pt x="1049190" y="6630"/>
                        <a:pt x="1244631" y="3150"/>
                        <a:pt x="1360655" y="21151"/>
                      </a:cubicBezTo>
                      <a:cubicBezTo>
                        <a:pt x="1393783" y="26295"/>
                        <a:pt x="1377446" y="62448"/>
                        <a:pt x="1363302" y="63961"/>
                      </a:cubicBezTo>
                      <a:cubicBezTo>
                        <a:pt x="1201519" y="81735"/>
                        <a:pt x="1039584" y="97543"/>
                        <a:pt x="884002" y="101400"/>
                      </a:cubicBezTo>
                      <a:lnTo>
                        <a:pt x="870917" y="119553"/>
                      </a:lnTo>
                      <a:lnTo>
                        <a:pt x="871296" y="278160"/>
                      </a:lnTo>
                      <a:cubicBezTo>
                        <a:pt x="871296" y="285421"/>
                        <a:pt x="866530" y="291774"/>
                        <a:pt x="861765" y="291774"/>
                      </a:cubicBezTo>
                      <a:cubicBezTo>
                        <a:pt x="853521" y="291774"/>
                        <a:pt x="846790" y="284437"/>
                        <a:pt x="842630" y="278841"/>
                      </a:cubicBezTo>
                      <a:cubicBezTo>
                        <a:pt x="704142" y="277782"/>
                        <a:pt x="503936" y="276269"/>
                        <a:pt x="398273" y="270823"/>
                      </a:cubicBezTo>
                      <a:cubicBezTo>
                        <a:pt x="266895" y="264016"/>
                        <a:pt x="136424" y="232779"/>
                        <a:pt x="4970" y="205021"/>
                      </a:cubicBezTo>
                      <a:cubicBezTo>
                        <a:pt x="2172" y="204416"/>
                        <a:pt x="-173" y="203054"/>
                        <a:pt x="-173" y="200861"/>
                      </a:cubicBezTo>
                      <a:lnTo>
                        <a:pt x="-173" y="11925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12"/>
                <p:cNvSpPr/>
                <p:nvPr/>
              </p:nvSpPr>
              <p:spPr>
                <a:xfrm>
                  <a:off x="10096794" y="4538531"/>
                  <a:ext cx="18685" cy="27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5" h="279698" extrusionOk="0">
                      <a:moveTo>
                        <a:pt x="15177" y="-363"/>
                      </a:moveTo>
                      <a:lnTo>
                        <a:pt x="10714" y="5234"/>
                      </a:lnTo>
                      <a:cubicBezTo>
                        <a:pt x="12832" y="34959"/>
                        <a:pt x="13664" y="56288"/>
                        <a:pt x="7386" y="96753"/>
                      </a:cubicBezTo>
                      <a:cubicBezTo>
                        <a:pt x="11849" y="120653"/>
                        <a:pt x="6327" y="143117"/>
                        <a:pt x="5344" y="167245"/>
                      </a:cubicBezTo>
                      <a:cubicBezTo>
                        <a:pt x="4058" y="200600"/>
                        <a:pt x="352" y="243107"/>
                        <a:pt x="-177" y="272983"/>
                      </a:cubicBezTo>
                      <a:lnTo>
                        <a:pt x="3983" y="272983"/>
                      </a:lnTo>
                      <a:lnTo>
                        <a:pt x="9277" y="279336"/>
                      </a:lnTo>
                      <a:cubicBezTo>
                        <a:pt x="9806" y="249914"/>
                        <a:pt x="8067" y="201583"/>
                        <a:pt x="9428" y="168001"/>
                      </a:cubicBezTo>
                      <a:cubicBezTo>
                        <a:pt x="10109" y="144252"/>
                        <a:pt x="15630" y="120048"/>
                        <a:pt x="9882" y="96753"/>
                      </a:cubicBezTo>
                      <a:cubicBezTo>
                        <a:pt x="10185" y="95618"/>
                        <a:pt x="24933" y="41690"/>
                        <a:pt x="15177" y="-363"/>
                      </a:cubicBezTo>
                      <a:close/>
                    </a:path>
                  </a:pathLst>
                </a:custGeom>
                <a:solidFill>
                  <a:srgbClr val="FFFFFF">
                    <a:alpha val="3882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12"/>
                <p:cNvSpPr/>
                <p:nvPr/>
              </p:nvSpPr>
              <p:spPr>
                <a:xfrm>
                  <a:off x="9425381" y="4604128"/>
                  <a:ext cx="218127" cy="1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27" h="18357" extrusionOk="0">
                      <a:moveTo>
                        <a:pt x="-162" y="17997"/>
                      </a:moveTo>
                      <a:cubicBezTo>
                        <a:pt x="58380" y="8618"/>
                        <a:pt x="231963" y="-2727"/>
                        <a:pt x="217063" y="71"/>
                      </a:cubicBezTo>
                      <a:cubicBezTo>
                        <a:pt x="196339" y="4080"/>
                        <a:pt x="176900" y="14820"/>
                        <a:pt x="161471" y="15047"/>
                      </a:cubicBezTo>
                      <a:cubicBezTo>
                        <a:pt x="113821" y="15955"/>
                        <a:pt x="23437" y="17997"/>
                        <a:pt x="-162" y="17997"/>
                      </a:cubicBezTo>
                      <a:close/>
                    </a:path>
                  </a:pathLst>
                </a:custGeom>
                <a:solidFill>
                  <a:srgbClr val="FFFFFF">
                    <a:alpha val="1765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12"/>
                <p:cNvSpPr/>
                <p:nvPr/>
              </p:nvSpPr>
              <p:spPr>
                <a:xfrm>
                  <a:off x="9260429" y="4635200"/>
                  <a:ext cx="244284" cy="43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4" h="43128" extrusionOk="0">
                      <a:moveTo>
                        <a:pt x="4523" y="22850"/>
                      </a:moveTo>
                      <a:cubicBezTo>
                        <a:pt x="95966" y="5681"/>
                        <a:pt x="239446" y="3487"/>
                        <a:pt x="244060" y="-68"/>
                      </a:cubicBezTo>
                      <a:cubicBezTo>
                        <a:pt x="248749" y="-3774"/>
                        <a:pt x="5658" y="28447"/>
                        <a:pt x="5809" y="41456"/>
                      </a:cubicBezTo>
                      <a:cubicBezTo>
                        <a:pt x="5885" y="48868"/>
                        <a:pt x="-6746" y="22396"/>
                        <a:pt x="4523" y="22850"/>
                      </a:cubicBezTo>
                      <a:close/>
                    </a:path>
                  </a:pathLst>
                </a:custGeom>
                <a:solidFill>
                  <a:srgbClr val="FFFFFF">
                    <a:alpha val="3294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12"/>
                <p:cNvSpPr/>
                <p:nvPr/>
              </p:nvSpPr>
              <p:spPr>
                <a:xfrm>
                  <a:off x="9258973" y="4723232"/>
                  <a:ext cx="175746" cy="27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46" h="27771" extrusionOk="0">
                      <a:moveTo>
                        <a:pt x="2502" y="-364"/>
                      </a:moveTo>
                      <a:cubicBezTo>
                        <a:pt x="55295" y="11964"/>
                        <a:pt x="145528" y="24217"/>
                        <a:pt x="172681" y="27015"/>
                      </a:cubicBezTo>
                      <a:cubicBezTo>
                        <a:pt x="199229" y="29814"/>
                        <a:pt x="36159" y="16956"/>
                        <a:pt x="4165" y="9922"/>
                      </a:cubicBezTo>
                      <a:cubicBezTo>
                        <a:pt x="-2339" y="8485"/>
                        <a:pt x="-297" y="543"/>
                        <a:pt x="2502" y="-364"/>
                      </a:cubicBezTo>
                      <a:close/>
                    </a:path>
                  </a:pathLst>
                </a:custGeom>
                <a:solidFill>
                  <a:srgbClr val="FFFFFF">
                    <a:alpha val="3373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86" name="Google Shape;586;p12"/>
            <p:cNvSpPr/>
            <p:nvPr/>
          </p:nvSpPr>
          <p:spPr>
            <a:xfrm>
              <a:off x="4006525" y="2503850"/>
              <a:ext cx="57000" cy="869400"/>
            </a:xfrm>
            <a:prstGeom prst="triangle">
              <a:avLst>
                <a:gd name="adj" fmla="val 56974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2"/>
            <p:cNvSpPr/>
            <p:nvPr/>
          </p:nvSpPr>
          <p:spPr>
            <a:xfrm rot="-346944">
              <a:off x="4070316" y="2558704"/>
              <a:ext cx="23821" cy="805831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2"/>
            <p:cNvSpPr/>
            <p:nvPr/>
          </p:nvSpPr>
          <p:spPr>
            <a:xfrm rot="10800000" flipH="1">
              <a:off x="4109425" y="3372983"/>
              <a:ext cx="22200" cy="498000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9" name="Google Shape;58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195752">
            <a:off x="-963745" y="5782146"/>
            <a:ext cx="7067277" cy="8064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0" name="Google Shape;590;p12"/>
          <p:cNvGrpSpPr/>
          <p:nvPr/>
        </p:nvGrpSpPr>
        <p:grpSpPr>
          <a:xfrm rot="7800267" flipH="1">
            <a:off x="-384171" y="-802630"/>
            <a:ext cx="798740" cy="2694717"/>
            <a:chOff x="4956637" y="584511"/>
            <a:chExt cx="1835125" cy="6191178"/>
          </a:xfrm>
        </p:grpSpPr>
        <p:sp>
          <p:nvSpPr>
            <p:cNvPr id="591" name="Google Shape;591;p12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2" name="Google Shape;592;p12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593" name="Google Shape;593;p12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2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2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2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12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2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12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12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2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12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2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4" name="Google Shape;604;p12"/>
          <p:cNvGrpSpPr/>
          <p:nvPr/>
        </p:nvGrpSpPr>
        <p:grpSpPr>
          <a:xfrm rot="10274209" flipH="1">
            <a:off x="1111992" y="-1340273"/>
            <a:ext cx="798610" cy="2694277"/>
            <a:chOff x="4956637" y="584511"/>
            <a:chExt cx="1835125" cy="6191178"/>
          </a:xfrm>
        </p:grpSpPr>
        <p:sp>
          <p:nvSpPr>
            <p:cNvPr id="605" name="Google Shape;605;p12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6" name="Google Shape;606;p12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607" name="Google Shape;607;p12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2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2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2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2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2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2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2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2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2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2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8" name="Google Shape;618;p12"/>
          <p:cNvGrpSpPr/>
          <p:nvPr/>
        </p:nvGrpSpPr>
        <p:grpSpPr>
          <a:xfrm rot="-2180751" flipH="1">
            <a:off x="11460015" y="1013895"/>
            <a:ext cx="798570" cy="2694142"/>
            <a:chOff x="4956637" y="584511"/>
            <a:chExt cx="1835125" cy="6191178"/>
          </a:xfrm>
        </p:grpSpPr>
        <p:sp>
          <p:nvSpPr>
            <p:cNvPr id="619" name="Google Shape;619;p12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" name="Google Shape;620;p12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621" name="Google Shape;621;p12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2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2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2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2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2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2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2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32" name="Google Shape;632;p12"/>
          <p:cNvSpPr txBox="1">
            <a:spLocks noGrp="1"/>
          </p:cNvSpPr>
          <p:nvPr>
            <p:ph type="title"/>
          </p:nvPr>
        </p:nvSpPr>
        <p:spPr>
          <a:xfrm>
            <a:off x="1568450" y="1981100"/>
            <a:ext cx="4889400" cy="1264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33" name="Google Shape;633;p12"/>
          <p:cNvSpPr txBox="1">
            <a:spLocks noGrp="1"/>
          </p:cNvSpPr>
          <p:nvPr>
            <p:ph type="body" idx="1"/>
          </p:nvPr>
        </p:nvSpPr>
        <p:spPr>
          <a:xfrm>
            <a:off x="1568538" y="3438950"/>
            <a:ext cx="48894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634" name="Google Shape;634;p12"/>
          <p:cNvGrpSpPr/>
          <p:nvPr/>
        </p:nvGrpSpPr>
        <p:grpSpPr>
          <a:xfrm rot="10800000" flipH="1">
            <a:off x="2374526" y="-1376970"/>
            <a:ext cx="795527" cy="2686971"/>
            <a:chOff x="4956637" y="584511"/>
            <a:chExt cx="1835125" cy="6191178"/>
          </a:xfrm>
        </p:grpSpPr>
        <p:sp>
          <p:nvSpPr>
            <p:cNvPr id="635" name="Google Shape;635;p12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6" name="Google Shape;636;p12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637" name="Google Shape;637;p12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2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2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2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2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2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2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2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2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2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2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17927" y="242627"/>
            <a:ext cx="11701440" cy="6371304"/>
          </a:xfrm>
          <a:custGeom>
            <a:avLst/>
            <a:gdLst/>
            <a:ahLst/>
            <a:cxnLst/>
            <a:rect l="l" t="t" r="r" b="b"/>
            <a:pathLst>
              <a:path w="8197156" h="4463260" extrusionOk="0">
                <a:moveTo>
                  <a:pt x="149624" y="4064913"/>
                </a:moveTo>
                <a:cubicBezTo>
                  <a:pt x="117442" y="4064913"/>
                  <a:pt x="91353" y="4091002"/>
                  <a:pt x="91353" y="4123184"/>
                </a:cubicBezTo>
                <a:cubicBezTo>
                  <a:pt x="91353" y="4155366"/>
                  <a:pt x="117442" y="4181455"/>
                  <a:pt x="149624" y="4181455"/>
                </a:cubicBezTo>
                <a:cubicBezTo>
                  <a:pt x="181806" y="4181455"/>
                  <a:pt x="207895" y="4155366"/>
                  <a:pt x="207895" y="4123184"/>
                </a:cubicBezTo>
                <a:cubicBezTo>
                  <a:pt x="207895" y="4091002"/>
                  <a:pt x="181806" y="4064913"/>
                  <a:pt x="149624" y="4064913"/>
                </a:cubicBezTo>
                <a:close/>
                <a:moveTo>
                  <a:pt x="149625" y="3308290"/>
                </a:moveTo>
                <a:cubicBezTo>
                  <a:pt x="117442" y="3308290"/>
                  <a:pt x="91353" y="3334379"/>
                  <a:pt x="91353" y="3366561"/>
                </a:cubicBezTo>
                <a:cubicBezTo>
                  <a:pt x="91353" y="3398743"/>
                  <a:pt x="117442" y="3424832"/>
                  <a:pt x="149625" y="3424832"/>
                </a:cubicBezTo>
                <a:cubicBezTo>
                  <a:pt x="181807" y="3424832"/>
                  <a:pt x="207895" y="3398743"/>
                  <a:pt x="207895" y="3366561"/>
                </a:cubicBezTo>
                <a:cubicBezTo>
                  <a:pt x="207895" y="3334379"/>
                  <a:pt x="181807" y="3308290"/>
                  <a:pt x="149625" y="3308290"/>
                </a:cubicBezTo>
                <a:close/>
                <a:moveTo>
                  <a:pt x="149625" y="2551669"/>
                </a:moveTo>
                <a:cubicBezTo>
                  <a:pt x="117442" y="2551669"/>
                  <a:pt x="91353" y="2577758"/>
                  <a:pt x="91353" y="2609940"/>
                </a:cubicBezTo>
                <a:cubicBezTo>
                  <a:pt x="91353" y="2642122"/>
                  <a:pt x="117442" y="2668211"/>
                  <a:pt x="149625" y="2668211"/>
                </a:cubicBezTo>
                <a:cubicBezTo>
                  <a:pt x="181807" y="2668211"/>
                  <a:pt x="207895" y="2642122"/>
                  <a:pt x="207895" y="2609940"/>
                </a:cubicBezTo>
                <a:cubicBezTo>
                  <a:pt x="207895" y="2577758"/>
                  <a:pt x="181807" y="2551669"/>
                  <a:pt x="149625" y="2551669"/>
                </a:cubicBezTo>
                <a:close/>
                <a:moveTo>
                  <a:pt x="149625" y="1795048"/>
                </a:moveTo>
                <a:cubicBezTo>
                  <a:pt x="117443" y="1795048"/>
                  <a:pt x="91354" y="1821137"/>
                  <a:pt x="91354" y="1853319"/>
                </a:cubicBezTo>
                <a:cubicBezTo>
                  <a:pt x="91354" y="1885501"/>
                  <a:pt x="117443" y="1911590"/>
                  <a:pt x="149625" y="1911590"/>
                </a:cubicBezTo>
                <a:cubicBezTo>
                  <a:pt x="181807" y="1911590"/>
                  <a:pt x="207896" y="1885501"/>
                  <a:pt x="207896" y="1853319"/>
                </a:cubicBezTo>
                <a:cubicBezTo>
                  <a:pt x="207896" y="1821137"/>
                  <a:pt x="181807" y="1795048"/>
                  <a:pt x="149625" y="1795048"/>
                </a:cubicBezTo>
                <a:close/>
                <a:moveTo>
                  <a:pt x="149625" y="1038427"/>
                </a:moveTo>
                <a:cubicBezTo>
                  <a:pt x="117443" y="1038427"/>
                  <a:pt x="91354" y="1064516"/>
                  <a:pt x="91354" y="1096698"/>
                </a:cubicBezTo>
                <a:cubicBezTo>
                  <a:pt x="91354" y="1128880"/>
                  <a:pt x="117443" y="1154969"/>
                  <a:pt x="149625" y="1154969"/>
                </a:cubicBezTo>
                <a:cubicBezTo>
                  <a:pt x="181807" y="1154969"/>
                  <a:pt x="207896" y="1128880"/>
                  <a:pt x="207896" y="1096698"/>
                </a:cubicBezTo>
                <a:cubicBezTo>
                  <a:pt x="207896" y="1064516"/>
                  <a:pt x="181807" y="1038427"/>
                  <a:pt x="149625" y="1038427"/>
                </a:cubicBezTo>
                <a:close/>
                <a:moveTo>
                  <a:pt x="149625" y="281806"/>
                </a:moveTo>
                <a:cubicBezTo>
                  <a:pt x="117443" y="281806"/>
                  <a:pt x="91354" y="307895"/>
                  <a:pt x="91354" y="340078"/>
                </a:cubicBezTo>
                <a:cubicBezTo>
                  <a:pt x="91354" y="372259"/>
                  <a:pt x="117443" y="398348"/>
                  <a:pt x="149625" y="398348"/>
                </a:cubicBezTo>
                <a:cubicBezTo>
                  <a:pt x="181807" y="398348"/>
                  <a:pt x="207896" y="372259"/>
                  <a:pt x="207896" y="340078"/>
                </a:cubicBezTo>
                <a:cubicBezTo>
                  <a:pt x="207896" y="307895"/>
                  <a:pt x="181807" y="281806"/>
                  <a:pt x="149625" y="281806"/>
                </a:cubicBezTo>
                <a:close/>
                <a:moveTo>
                  <a:pt x="0" y="0"/>
                </a:moveTo>
                <a:lnTo>
                  <a:pt x="8197156" y="0"/>
                </a:lnTo>
                <a:lnTo>
                  <a:pt x="8197156" y="4463260"/>
                </a:lnTo>
                <a:lnTo>
                  <a:pt x="0" y="446326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  <a:effectLst>
            <a:outerShdw blurRad="127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667755" y="242181"/>
            <a:ext cx="58271" cy="6368400"/>
            <a:chOff x="636495" y="242626"/>
            <a:chExt cx="58271" cy="6368400"/>
          </a:xfrm>
        </p:grpSpPr>
        <p:cxnSp>
          <p:nvCxnSpPr>
            <p:cNvPr id="8" name="Google Shape;8;p1"/>
            <p:cNvCxnSpPr/>
            <p:nvPr/>
          </p:nvCxnSpPr>
          <p:spPr>
            <a:xfrm>
              <a:off x="636495" y="242626"/>
              <a:ext cx="0" cy="6368400"/>
            </a:xfrm>
            <a:prstGeom prst="straightConnector1">
              <a:avLst/>
            </a:prstGeom>
            <a:noFill/>
            <a:ln w="222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694766" y="242626"/>
              <a:ext cx="0" cy="6368400"/>
            </a:xfrm>
            <a:prstGeom prst="straightConnector1">
              <a:avLst/>
            </a:prstGeom>
            <a:noFill/>
            <a:ln w="222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" name="Google Shape;10;p1"/>
          <p:cNvGrpSpPr/>
          <p:nvPr/>
        </p:nvGrpSpPr>
        <p:grpSpPr>
          <a:xfrm>
            <a:off x="1024128" y="677984"/>
            <a:ext cx="10555483" cy="5502031"/>
            <a:chOff x="1043065" y="771432"/>
            <a:chExt cx="10555483" cy="5502031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1043065" y="771461"/>
              <a:ext cx="10554412" cy="5502002"/>
              <a:chOff x="217927" y="528918"/>
              <a:chExt cx="11637900" cy="5813612"/>
            </a:xfrm>
          </p:grpSpPr>
          <p:cxnSp>
            <p:nvCxnSpPr>
              <p:cNvPr id="12" name="Google Shape;12;p1"/>
              <p:cNvCxnSpPr/>
              <p:nvPr/>
            </p:nvCxnSpPr>
            <p:spPr>
              <a:xfrm>
                <a:off x="217927" y="528918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" name="Google Shape;13;p1"/>
              <p:cNvCxnSpPr/>
              <p:nvPr/>
            </p:nvCxnSpPr>
            <p:spPr>
              <a:xfrm>
                <a:off x="217927" y="781684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" name="Google Shape;14;p1"/>
              <p:cNvCxnSpPr/>
              <p:nvPr/>
            </p:nvCxnSpPr>
            <p:spPr>
              <a:xfrm>
                <a:off x="217927" y="1034450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" name="Google Shape;15;p1"/>
              <p:cNvCxnSpPr/>
              <p:nvPr/>
            </p:nvCxnSpPr>
            <p:spPr>
              <a:xfrm>
                <a:off x="217927" y="1287216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" name="Google Shape;16;p1"/>
              <p:cNvCxnSpPr/>
              <p:nvPr/>
            </p:nvCxnSpPr>
            <p:spPr>
              <a:xfrm>
                <a:off x="217927" y="153998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" name="Google Shape;17;p1"/>
              <p:cNvCxnSpPr/>
              <p:nvPr/>
            </p:nvCxnSpPr>
            <p:spPr>
              <a:xfrm>
                <a:off x="217927" y="1792748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" name="Google Shape;18;p1"/>
              <p:cNvCxnSpPr/>
              <p:nvPr/>
            </p:nvCxnSpPr>
            <p:spPr>
              <a:xfrm>
                <a:off x="217927" y="2045514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" name="Google Shape;19;p1"/>
              <p:cNvCxnSpPr/>
              <p:nvPr/>
            </p:nvCxnSpPr>
            <p:spPr>
              <a:xfrm>
                <a:off x="217927" y="2298280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" name="Google Shape;20;p1"/>
              <p:cNvCxnSpPr/>
              <p:nvPr/>
            </p:nvCxnSpPr>
            <p:spPr>
              <a:xfrm>
                <a:off x="217927" y="2551046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" name="Google Shape;21;p1"/>
              <p:cNvCxnSpPr/>
              <p:nvPr/>
            </p:nvCxnSpPr>
            <p:spPr>
              <a:xfrm>
                <a:off x="217927" y="280381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" name="Google Shape;22;p1"/>
              <p:cNvCxnSpPr/>
              <p:nvPr/>
            </p:nvCxnSpPr>
            <p:spPr>
              <a:xfrm>
                <a:off x="217927" y="3056578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" name="Google Shape;23;p1"/>
              <p:cNvCxnSpPr/>
              <p:nvPr/>
            </p:nvCxnSpPr>
            <p:spPr>
              <a:xfrm>
                <a:off x="217927" y="3309344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" name="Google Shape;24;p1"/>
              <p:cNvCxnSpPr/>
              <p:nvPr/>
            </p:nvCxnSpPr>
            <p:spPr>
              <a:xfrm>
                <a:off x="217927" y="3562110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" name="Google Shape;25;p1"/>
              <p:cNvCxnSpPr/>
              <p:nvPr/>
            </p:nvCxnSpPr>
            <p:spPr>
              <a:xfrm>
                <a:off x="217927" y="3814876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" name="Google Shape;26;p1"/>
              <p:cNvCxnSpPr/>
              <p:nvPr/>
            </p:nvCxnSpPr>
            <p:spPr>
              <a:xfrm>
                <a:off x="217927" y="406764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" name="Google Shape;27;p1"/>
              <p:cNvCxnSpPr/>
              <p:nvPr/>
            </p:nvCxnSpPr>
            <p:spPr>
              <a:xfrm>
                <a:off x="217927" y="4320408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" name="Google Shape;28;p1"/>
              <p:cNvCxnSpPr/>
              <p:nvPr/>
            </p:nvCxnSpPr>
            <p:spPr>
              <a:xfrm>
                <a:off x="217927" y="4573174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1"/>
              <p:cNvCxnSpPr/>
              <p:nvPr/>
            </p:nvCxnSpPr>
            <p:spPr>
              <a:xfrm>
                <a:off x="217927" y="4825940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" name="Google Shape;30;p1"/>
              <p:cNvCxnSpPr/>
              <p:nvPr/>
            </p:nvCxnSpPr>
            <p:spPr>
              <a:xfrm>
                <a:off x="217927" y="5078706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" name="Google Shape;31;p1"/>
              <p:cNvCxnSpPr/>
              <p:nvPr/>
            </p:nvCxnSpPr>
            <p:spPr>
              <a:xfrm>
                <a:off x="217927" y="533147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1"/>
              <p:cNvCxnSpPr/>
              <p:nvPr/>
            </p:nvCxnSpPr>
            <p:spPr>
              <a:xfrm>
                <a:off x="217927" y="5584238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" name="Google Shape;33;p1"/>
              <p:cNvCxnSpPr/>
              <p:nvPr/>
            </p:nvCxnSpPr>
            <p:spPr>
              <a:xfrm>
                <a:off x="217927" y="5837004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" name="Google Shape;34;p1"/>
              <p:cNvCxnSpPr/>
              <p:nvPr/>
            </p:nvCxnSpPr>
            <p:spPr>
              <a:xfrm>
                <a:off x="217927" y="6089770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" name="Google Shape;35;p1"/>
              <p:cNvCxnSpPr/>
              <p:nvPr/>
            </p:nvCxnSpPr>
            <p:spPr>
              <a:xfrm>
                <a:off x="217927" y="6342530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6" name="Google Shape;36;p1"/>
            <p:cNvGrpSpPr/>
            <p:nvPr/>
          </p:nvGrpSpPr>
          <p:grpSpPr>
            <a:xfrm>
              <a:off x="1043109" y="771432"/>
              <a:ext cx="10555439" cy="5501235"/>
              <a:chOff x="761720" y="242182"/>
              <a:chExt cx="10894250" cy="11637900"/>
            </a:xfrm>
          </p:grpSpPr>
          <p:cxnSp>
            <p:nvCxnSpPr>
              <p:cNvPr id="37" name="Google Shape;37;p1"/>
              <p:cNvCxnSpPr/>
              <p:nvPr/>
            </p:nvCxnSpPr>
            <p:spPr>
              <a:xfrm rot="5400000">
                <a:off x="788455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" name="Google Shape;38;p1"/>
              <p:cNvCxnSpPr/>
              <p:nvPr/>
            </p:nvCxnSpPr>
            <p:spPr>
              <a:xfrm rot="5400000">
                <a:off x="522743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" name="Google Shape;39;p1"/>
              <p:cNvCxnSpPr/>
              <p:nvPr/>
            </p:nvCxnSpPr>
            <p:spPr>
              <a:xfrm rot="5400000">
                <a:off x="257029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" name="Google Shape;40;p1"/>
              <p:cNvCxnSpPr/>
              <p:nvPr/>
            </p:nvCxnSpPr>
            <p:spPr>
              <a:xfrm rot="5400000">
                <a:off x="-8683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1"/>
              <p:cNvCxnSpPr/>
              <p:nvPr/>
            </p:nvCxnSpPr>
            <p:spPr>
              <a:xfrm rot="5400000">
                <a:off x="-274396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" name="Google Shape;42;p1"/>
              <p:cNvCxnSpPr/>
              <p:nvPr/>
            </p:nvCxnSpPr>
            <p:spPr>
              <a:xfrm rot="5400000">
                <a:off x="-540110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" name="Google Shape;43;p1"/>
              <p:cNvCxnSpPr/>
              <p:nvPr/>
            </p:nvCxnSpPr>
            <p:spPr>
              <a:xfrm rot="5400000">
                <a:off x="-805822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1"/>
              <p:cNvCxnSpPr/>
              <p:nvPr/>
            </p:nvCxnSpPr>
            <p:spPr>
              <a:xfrm rot="5400000">
                <a:off x="-1071536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" name="Google Shape;45;p1"/>
              <p:cNvCxnSpPr/>
              <p:nvPr/>
            </p:nvCxnSpPr>
            <p:spPr>
              <a:xfrm rot="5400000">
                <a:off x="-1337248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" name="Google Shape;46;p1"/>
              <p:cNvCxnSpPr/>
              <p:nvPr/>
            </p:nvCxnSpPr>
            <p:spPr>
              <a:xfrm rot="5400000">
                <a:off x="-1602961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" name="Google Shape;47;p1"/>
              <p:cNvCxnSpPr/>
              <p:nvPr/>
            </p:nvCxnSpPr>
            <p:spPr>
              <a:xfrm rot="5400000">
                <a:off x="-1868675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" name="Google Shape;48;p1"/>
              <p:cNvCxnSpPr/>
              <p:nvPr/>
            </p:nvCxnSpPr>
            <p:spPr>
              <a:xfrm rot="5400000">
                <a:off x="-2134387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" name="Google Shape;49;p1"/>
              <p:cNvCxnSpPr/>
              <p:nvPr/>
            </p:nvCxnSpPr>
            <p:spPr>
              <a:xfrm rot="5400000">
                <a:off x="-2400100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" name="Google Shape;50;p1"/>
              <p:cNvCxnSpPr/>
              <p:nvPr/>
            </p:nvCxnSpPr>
            <p:spPr>
              <a:xfrm rot="5400000">
                <a:off x="-2665813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" name="Google Shape;51;p1"/>
              <p:cNvCxnSpPr/>
              <p:nvPr/>
            </p:nvCxnSpPr>
            <p:spPr>
              <a:xfrm rot="5400000">
                <a:off x="-2931526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" name="Google Shape;52;p1"/>
              <p:cNvCxnSpPr/>
              <p:nvPr/>
            </p:nvCxnSpPr>
            <p:spPr>
              <a:xfrm rot="5400000">
                <a:off x="-3197239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" name="Google Shape;53;p1"/>
              <p:cNvCxnSpPr/>
              <p:nvPr/>
            </p:nvCxnSpPr>
            <p:spPr>
              <a:xfrm rot="5400000">
                <a:off x="-3462952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" name="Google Shape;54;p1"/>
              <p:cNvCxnSpPr/>
              <p:nvPr/>
            </p:nvCxnSpPr>
            <p:spPr>
              <a:xfrm rot="5400000">
                <a:off x="-3728665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" name="Google Shape;55;p1"/>
              <p:cNvCxnSpPr/>
              <p:nvPr/>
            </p:nvCxnSpPr>
            <p:spPr>
              <a:xfrm rot="5400000">
                <a:off x="-3994378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" name="Google Shape;56;p1"/>
              <p:cNvCxnSpPr/>
              <p:nvPr/>
            </p:nvCxnSpPr>
            <p:spPr>
              <a:xfrm rot="5400000">
                <a:off x="-4260091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" name="Google Shape;57;p1"/>
              <p:cNvCxnSpPr/>
              <p:nvPr/>
            </p:nvCxnSpPr>
            <p:spPr>
              <a:xfrm rot="5400000">
                <a:off x="-4525804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" name="Google Shape;58;p1"/>
              <p:cNvCxnSpPr/>
              <p:nvPr/>
            </p:nvCxnSpPr>
            <p:spPr>
              <a:xfrm rot="5400000">
                <a:off x="-4791517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" name="Google Shape;59;p1"/>
              <p:cNvCxnSpPr/>
              <p:nvPr/>
            </p:nvCxnSpPr>
            <p:spPr>
              <a:xfrm rot="5400000">
                <a:off x="-5057230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" name="Google Shape;60;p1"/>
              <p:cNvCxnSpPr/>
              <p:nvPr/>
            </p:nvCxnSpPr>
            <p:spPr>
              <a:xfrm rot="5400000">
                <a:off x="5837020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" name="Google Shape;61;p1"/>
              <p:cNvCxnSpPr/>
              <p:nvPr/>
            </p:nvCxnSpPr>
            <p:spPr>
              <a:xfrm rot="5400000">
                <a:off x="5571290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1"/>
              <p:cNvCxnSpPr/>
              <p:nvPr/>
            </p:nvCxnSpPr>
            <p:spPr>
              <a:xfrm rot="5400000">
                <a:off x="5305577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" name="Google Shape;63;p1"/>
              <p:cNvCxnSpPr/>
              <p:nvPr/>
            </p:nvCxnSpPr>
            <p:spPr>
              <a:xfrm rot="5400000">
                <a:off x="5039863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" name="Google Shape;64;p1"/>
              <p:cNvCxnSpPr/>
              <p:nvPr/>
            </p:nvCxnSpPr>
            <p:spPr>
              <a:xfrm rot="5400000">
                <a:off x="4774151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" name="Google Shape;65;p1"/>
              <p:cNvCxnSpPr/>
              <p:nvPr/>
            </p:nvCxnSpPr>
            <p:spPr>
              <a:xfrm rot="5400000">
                <a:off x="4508438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" name="Google Shape;66;p1"/>
              <p:cNvCxnSpPr/>
              <p:nvPr/>
            </p:nvCxnSpPr>
            <p:spPr>
              <a:xfrm rot="5400000">
                <a:off x="4242724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" name="Google Shape;67;p1"/>
              <p:cNvCxnSpPr/>
              <p:nvPr/>
            </p:nvCxnSpPr>
            <p:spPr>
              <a:xfrm rot="5400000">
                <a:off x="3977012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" name="Google Shape;68;p1"/>
              <p:cNvCxnSpPr/>
              <p:nvPr/>
            </p:nvCxnSpPr>
            <p:spPr>
              <a:xfrm rot="5400000">
                <a:off x="3711299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" name="Google Shape;69;p1"/>
              <p:cNvCxnSpPr/>
              <p:nvPr/>
            </p:nvCxnSpPr>
            <p:spPr>
              <a:xfrm rot="5400000">
                <a:off x="3445585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" name="Google Shape;70;p1"/>
              <p:cNvCxnSpPr/>
              <p:nvPr/>
            </p:nvCxnSpPr>
            <p:spPr>
              <a:xfrm rot="5400000">
                <a:off x="3179873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" name="Google Shape;71;p1"/>
              <p:cNvCxnSpPr/>
              <p:nvPr/>
            </p:nvCxnSpPr>
            <p:spPr>
              <a:xfrm rot="5400000">
                <a:off x="2914160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" name="Google Shape;72;p1"/>
              <p:cNvCxnSpPr/>
              <p:nvPr/>
            </p:nvCxnSpPr>
            <p:spPr>
              <a:xfrm rot="5400000">
                <a:off x="2648446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" name="Google Shape;73;p1"/>
              <p:cNvCxnSpPr/>
              <p:nvPr/>
            </p:nvCxnSpPr>
            <p:spPr>
              <a:xfrm rot="5400000">
                <a:off x="2382734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" name="Google Shape;74;p1"/>
              <p:cNvCxnSpPr/>
              <p:nvPr/>
            </p:nvCxnSpPr>
            <p:spPr>
              <a:xfrm rot="5400000">
                <a:off x="2117021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" name="Google Shape;75;p1"/>
              <p:cNvCxnSpPr/>
              <p:nvPr/>
            </p:nvCxnSpPr>
            <p:spPr>
              <a:xfrm rot="5400000">
                <a:off x="1851307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" name="Google Shape;76;p1"/>
              <p:cNvCxnSpPr/>
              <p:nvPr/>
            </p:nvCxnSpPr>
            <p:spPr>
              <a:xfrm rot="5400000">
                <a:off x="1585595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" name="Google Shape;77;p1"/>
              <p:cNvCxnSpPr/>
              <p:nvPr/>
            </p:nvCxnSpPr>
            <p:spPr>
              <a:xfrm rot="5400000">
                <a:off x="1319882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" name="Google Shape;78;p1"/>
              <p:cNvCxnSpPr/>
              <p:nvPr/>
            </p:nvCxnSpPr>
            <p:spPr>
              <a:xfrm rot="5400000">
                <a:off x="1054168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9" name="Google Shape;79;p1"/>
          <p:cNvSpPr/>
          <p:nvPr/>
        </p:nvSpPr>
        <p:spPr>
          <a:xfrm>
            <a:off x="217926" y="240731"/>
            <a:ext cx="11701440" cy="6371304"/>
          </a:xfrm>
          <a:custGeom>
            <a:avLst/>
            <a:gdLst/>
            <a:ahLst/>
            <a:cxnLst/>
            <a:rect l="l" t="t" r="r" b="b"/>
            <a:pathLst>
              <a:path w="8197156" h="4463260" extrusionOk="0">
                <a:moveTo>
                  <a:pt x="149624" y="4064913"/>
                </a:moveTo>
                <a:cubicBezTo>
                  <a:pt x="117442" y="4064913"/>
                  <a:pt x="91353" y="4091002"/>
                  <a:pt x="91353" y="4123184"/>
                </a:cubicBezTo>
                <a:cubicBezTo>
                  <a:pt x="91353" y="4155366"/>
                  <a:pt x="117442" y="4181455"/>
                  <a:pt x="149624" y="4181455"/>
                </a:cubicBezTo>
                <a:cubicBezTo>
                  <a:pt x="181806" y="4181455"/>
                  <a:pt x="207895" y="4155366"/>
                  <a:pt x="207895" y="4123184"/>
                </a:cubicBezTo>
                <a:cubicBezTo>
                  <a:pt x="207895" y="4091002"/>
                  <a:pt x="181806" y="4064913"/>
                  <a:pt x="149624" y="4064913"/>
                </a:cubicBezTo>
                <a:close/>
                <a:moveTo>
                  <a:pt x="149625" y="3308290"/>
                </a:moveTo>
                <a:cubicBezTo>
                  <a:pt x="117442" y="3308290"/>
                  <a:pt x="91353" y="3334379"/>
                  <a:pt x="91353" y="3366561"/>
                </a:cubicBezTo>
                <a:cubicBezTo>
                  <a:pt x="91353" y="3398743"/>
                  <a:pt x="117442" y="3424832"/>
                  <a:pt x="149625" y="3424832"/>
                </a:cubicBezTo>
                <a:cubicBezTo>
                  <a:pt x="181807" y="3424832"/>
                  <a:pt x="207895" y="3398743"/>
                  <a:pt x="207895" y="3366561"/>
                </a:cubicBezTo>
                <a:cubicBezTo>
                  <a:pt x="207895" y="3334379"/>
                  <a:pt x="181807" y="3308290"/>
                  <a:pt x="149625" y="3308290"/>
                </a:cubicBezTo>
                <a:close/>
                <a:moveTo>
                  <a:pt x="149625" y="2551669"/>
                </a:moveTo>
                <a:cubicBezTo>
                  <a:pt x="117442" y="2551669"/>
                  <a:pt x="91353" y="2577758"/>
                  <a:pt x="91353" y="2609940"/>
                </a:cubicBezTo>
                <a:cubicBezTo>
                  <a:pt x="91353" y="2642122"/>
                  <a:pt x="117442" y="2668211"/>
                  <a:pt x="149625" y="2668211"/>
                </a:cubicBezTo>
                <a:cubicBezTo>
                  <a:pt x="181807" y="2668211"/>
                  <a:pt x="207895" y="2642122"/>
                  <a:pt x="207895" y="2609940"/>
                </a:cubicBezTo>
                <a:cubicBezTo>
                  <a:pt x="207895" y="2577758"/>
                  <a:pt x="181807" y="2551669"/>
                  <a:pt x="149625" y="2551669"/>
                </a:cubicBezTo>
                <a:close/>
                <a:moveTo>
                  <a:pt x="149625" y="1795048"/>
                </a:moveTo>
                <a:cubicBezTo>
                  <a:pt x="117443" y="1795048"/>
                  <a:pt x="91354" y="1821137"/>
                  <a:pt x="91354" y="1853319"/>
                </a:cubicBezTo>
                <a:cubicBezTo>
                  <a:pt x="91354" y="1885501"/>
                  <a:pt x="117443" y="1911590"/>
                  <a:pt x="149625" y="1911590"/>
                </a:cubicBezTo>
                <a:cubicBezTo>
                  <a:pt x="181807" y="1911590"/>
                  <a:pt x="207896" y="1885501"/>
                  <a:pt x="207896" y="1853319"/>
                </a:cubicBezTo>
                <a:cubicBezTo>
                  <a:pt x="207896" y="1821137"/>
                  <a:pt x="181807" y="1795048"/>
                  <a:pt x="149625" y="1795048"/>
                </a:cubicBezTo>
                <a:close/>
                <a:moveTo>
                  <a:pt x="149625" y="1038427"/>
                </a:moveTo>
                <a:cubicBezTo>
                  <a:pt x="117443" y="1038427"/>
                  <a:pt x="91354" y="1064516"/>
                  <a:pt x="91354" y="1096698"/>
                </a:cubicBezTo>
                <a:cubicBezTo>
                  <a:pt x="91354" y="1128880"/>
                  <a:pt x="117443" y="1154969"/>
                  <a:pt x="149625" y="1154969"/>
                </a:cubicBezTo>
                <a:cubicBezTo>
                  <a:pt x="181807" y="1154969"/>
                  <a:pt x="207896" y="1128880"/>
                  <a:pt x="207896" y="1096698"/>
                </a:cubicBezTo>
                <a:cubicBezTo>
                  <a:pt x="207896" y="1064516"/>
                  <a:pt x="181807" y="1038427"/>
                  <a:pt x="149625" y="1038427"/>
                </a:cubicBezTo>
                <a:close/>
                <a:moveTo>
                  <a:pt x="149625" y="281806"/>
                </a:moveTo>
                <a:cubicBezTo>
                  <a:pt x="117443" y="281806"/>
                  <a:pt x="91354" y="307895"/>
                  <a:pt x="91354" y="340078"/>
                </a:cubicBezTo>
                <a:cubicBezTo>
                  <a:pt x="91354" y="372259"/>
                  <a:pt x="117443" y="398348"/>
                  <a:pt x="149625" y="398348"/>
                </a:cubicBezTo>
                <a:cubicBezTo>
                  <a:pt x="181807" y="398348"/>
                  <a:pt x="207896" y="372259"/>
                  <a:pt x="207896" y="340078"/>
                </a:cubicBezTo>
                <a:cubicBezTo>
                  <a:pt x="207896" y="307895"/>
                  <a:pt x="181807" y="281806"/>
                  <a:pt x="149625" y="281806"/>
                </a:cubicBezTo>
                <a:close/>
                <a:moveTo>
                  <a:pt x="0" y="0"/>
                </a:moveTo>
                <a:lnTo>
                  <a:pt x="8197156" y="0"/>
                </a:lnTo>
                <a:lnTo>
                  <a:pt x="8197156" y="4463260"/>
                </a:lnTo>
                <a:lnTo>
                  <a:pt x="0" y="4463260"/>
                </a:lnTo>
                <a:close/>
              </a:path>
            </a:pathLst>
          </a:custGeom>
          <a:blipFill rotWithShape="1">
            <a:blip r:embed="rId8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"/>
          <p:cNvSpPr txBox="1">
            <a:spLocks noGrp="1"/>
          </p:cNvSpPr>
          <p:nvPr>
            <p:ph type="title"/>
          </p:nvPr>
        </p:nvSpPr>
        <p:spPr>
          <a:xfrm>
            <a:off x="1561625" y="914650"/>
            <a:ext cx="9523500" cy="700500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FFFFFF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1" name="Google Shape;81;p1"/>
          <p:cNvSpPr txBox="1">
            <a:spLocks noGrp="1"/>
          </p:cNvSpPr>
          <p:nvPr>
            <p:ph type="body" idx="1"/>
          </p:nvPr>
        </p:nvSpPr>
        <p:spPr>
          <a:xfrm>
            <a:off x="1561625" y="1779941"/>
            <a:ext cx="9523500" cy="4178700"/>
          </a:xfrm>
          <a:prstGeom prst="rect">
            <a:avLst/>
          </a:prstGeom>
          <a:noFill/>
          <a:ln>
            <a:noFill/>
          </a:ln>
          <a:effectLst>
            <a:outerShdw dist="9525" algn="bl" rotWithShape="0">
              <a:srgbClr val="FFFFFF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●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○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■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●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○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■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●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○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aveat Medium"/>
              <a:buChar char="■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9pPr>
          </a:lstStyle>
          <a:p>
            <a:endParaRPr/>
          </a:p>
        </p:txBody>
      </p:sp>
      <p:sp>
        <p:nvSpPr>
          <p:cNvPr id="82" name="Google Shape;8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97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si/teme/vpis-v-srednjo-sol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ov.si/teme/vpis-v-srednjo-solo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8"/>
          <p:cNvSpPr/>
          <p:nvPr/>
        </p:nvSpPr>
        <p:spPr>
          <a:xfrm>
            <a:off x="3863968" y="5104289"/>
            <a:ext cx="4084800" cy="2475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7" name="Google Shape;927;p18"/>
          <p:cNvGrpSpPr/>
          <p:nvPr/>
        </p:nvGrpSpPr>
        <p:grpSpPr>
          <a:xfrm>
            <a:off x="2722396" y="5453468"/>
            <a:ext cx="6991903" cy="308289"/>
            <a:chOff x="2600043" y="1462462"/>
            <a:chExt cx="6991903" cy="421505"/>
          </a:xfrm>
        </p:grpSpPr>
        <p:sp>
          <p:nvSpPr>
            <p:cNvPr id="928" name="Google Shape;928;p18"/>
            <p:cNvSpPr/>
            <p:nvPr/>
          </p:nvSpPr>
          <p:spPr>
            <a:xfrm rot="79933">
              <a:off x="2601610" y="1543677"/>
              <a:ext cx="6988770" cy="231810"/>
            </a:xfrm>
            <a:custGeom>
              <a:avLst/>
              <a:gdLst/>
              <a:ahLst/>
              <a:cxnLst/>
              <a:rect l="l" t="t" r="r" b="b"/>
              <a:pathLst>
                <a:path w="1666519" h="95668" extrusionOk="0">
                  <a:moveTo>
                    <a:pt x="-56" y="96382"/>
                  </a:moveTo>
                  <a:cubicBezTo>
                    <a:pt x="416970" y="37752"/>
                    <a:pt x="839962" y="-21157"/>
                    <a:pt x="1261835" y="8764"/>
                  </a:cubicBezTo>
                  <a:cubicBezTo>
                    <a:pt x="1397848" y="18308"/>
                    <a:pt x="1533051" y="37211"/>
                    <a:pt x="1666464" y="6534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8"/>
            <p:cNvSpPr/>
            <p:nvPr/>
          </p:nvSpPr>
          <p:spPr>
            <a:xfrm rot="118849">
              <a:off x="3788987" y="1593944"/>
              <a:ext cx="4718447" cy="208541"/>
            </a:xfrm>
            <a:custGeom>
              <a:avLst/>
              <a:gdLst/>
              <a:ahLst/>
              <a:cxnLst/>
              <a:rect l="l" t="t" r="r" b="b"/>
              <a:pathLst>
                <a:path w="1124777" h="86032" extrusionOk="0">
                  <a:moveTo>
                    <a:pt x="-56" y="86746"/>
                  </a:moveTo>
                  <a:cubicBezTo>
                    <a:pt x="369218" y="7088"/>
                    <a:pt x="748261" y="-17445"/>
                    <a:pt x="1124721" y="13948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0" name="Google Shape;930;p18"/>
          <p:cNvSpPr txBox="1">
            <a:spLocks noGrp="1"/>
          </p:cNvSpPr>
          <p:nvPr>
            <p:ph type="subTitle" idx="1"/>
          </p:nvPr>
        </p:nvSpPr>
        <p:spPr>
          <a:xfrm>
            <a:off x="1509926" y="4898428"/>
            <a:ext cx="87744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Pomembne informacije</a:t>
            </a:r>
            <a:endParaRPr dirty="0"/>
          </a:p>
        </p:txBody>
      </p:sp>
      <p:sp>
        <p:nvSpPr>
          <p:cNvPr id="931" name="Google Shape;931;p18"/>
          <p:cNvSpPr txBox="1">
            <a:spLocks noGrp="1"/>
          </p:cNvSpPr>
          <p:nvPr>
            <p:ph type="title"/>
          </p:nvPr>
        </p:nvSpPr>
        <p:spPr>
          <a:xfrm>
            <a:off x="1831148" y="2060842"/>
            <a:ext cx="8774400" cy="269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6000" dirty="0" smtClean="0"/>
              <a:t>Vpis v srednjo šolo za šolsko leto 2025-26</a:t>
            </a:r>
            <a:br>
              <a:rPr lang="sl-SI" sz="6000" dirty="0" smtClean="0"/>
            </a:br>
            <a:r>
              <a:rPr lang="sl-SI" sz="6000" dirty="0" smtClean="0"/>
              <a:t/>
            </a:r>
            <a:br>
              <a:rPr lang="sl-SI" sz="6000" dirty="0" smtClean="0"/>
            </a:br>
            <a:r>
              <a:rPr lang="sl-SI" sz="6000" dirty="0"/>
              <a:t>P</a:t>
            </a:r>
            <a:r>
              <a:rPr lang="sl-SI" sz="6000" dirty="0" smtClean="0"/>
              <a:t>redstavitev srednjih šol</a:t>
            </a:r>
            <a:endParaRPr sz="6000" dirty="0"/>
          </a:p>
        </p:txBody>
      </p:sp>
      <p:grpSp>
        <p:nvGrpSpPr>
          <p:cNvPr id="932" name="Google Shape;932;p18"/>
          <p:cNvGrpSpPr/>
          <p:nvPr/>
        </p:nvGrpSpPr>
        <p:grpSpPr>
          <a:xfrm>
            <a:off x="1338880" y="471162"/>
            <a:ext cx="1131934" cy="1131702"/>
            <a:chOff x="1338877" y="806200"/>
            <a:chExt cx="1340043" cy="1339768"/>
          </a:xfrm>
        </p:grpSpPr>
        <p:sp>
          <p:nvSpPr>
            <p:cNvPr id="933" name="Google Shape;933;p18"/>
            <p:cNvSpPr/>
            <p:nvPr/>
          </p:nvSpPr>
          <p:spPr>
            <a:xfrm rot="-737534">
              <a:off x="1445390" y="914108"/>
              <a:ext cx="1123135" cy="1123710"/>
            </a:xfrm>
            <a:custGeom>
              <a:avLst/>
              <a:gdLst/>
              <a:ahLst/>
              <a:cxnLst/>
              <a:rect l="l" t="t" r="r" b="b"/>
              <a:pathLst>
                <a:path w="633412" h="628354" extrusionOk="0">
                  <a:moveTo>
                    <a:pt x="0" y="0"/>
                  </a:moveTo>
                  <a:lnTo>
                    <a:pt x="0" y="494709"/>
                  </a:lnTo>
                  <a:lnTo>
                    <a:pt x="138712" y="628355"/>
                  </a:lnTo>
                  <a:lnTo>
                    <a:pt x="633413" y="628355"/>
                  </a:lnTo>
                  <a:lnTo>
                    <a:pt x="633413" y="133645"/>
                  </a:lnTo>
                  <a:lnTo>
                    <a:pt x="4947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4" name="Google Shape;934;p18"/>
            <p:cNvGrpSpPr/>
            <p:nvPr/>
          </p:nvGrpSpPr>
          <p:grpSpPr>
            <a:xfrm rot="-737888">
              <a:off x="1446116" y="913186"/>
              <a:ext cx="1125835" cy="1125797"/>
              <a:chOff x="8319351" y="1186300"/>
              <a:chExt cx="642899" cy="638032"/>
            </a:xfrm>
          </p:grpSpPr>
          <p:sp>
            <p:nvSpPr>
              <p:cNvPr id="935" name="Google Shape;935;p18"/>
              <p:cNvSpPr/>
              <p:nvPr/>
            </p:nvSpPr>
            <p:spPr>
              <a:xfrm>
                <a:off x="8319351" y="1681029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0" y="0"/>
                    </a:moveTo>
                    <a:lnTo>
                      <a:pt x="49472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18"/>
              <p:cNvSpPr/>
              <p:nvPr/>
            </p:nvSpPr>
            <p:spPr>
              <a:xfrm>
                <a:off x="8457997" y="1320079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18"/>
              <p:cNvSpPr/>
              <p:nvPr/>
            </p:nvSpPr>
            <p:spPr>
              <a:xfrm>
                <a:off x="8319351" y="1681029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0" y="0"/>
                    </a:moveTo>
                    <a:lnTo>
                      <a:pt x="138646" y="13377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18"/>
              <p:cNvSpPr/>
              <p:nvPr/>
            </p:nvSpPr>
            <p:spPr>
              <a:xfrm>
                <a:off x="8319351" y="1186300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18"/>
              <p:cNvSpPr/>
              <p:nvPr/>
            </p:nvSpPr>
            <p:spPr>
              <a:xfrm>
                <a:off x="8319351" y="1186300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138646" y="13377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18"/>
              <p:cNvSpPr/>
              <p:nvPr/>
            </p:nvSpPr>
            <p:spPr>
              <a:xfrm>
                <a:off x="8814079" y="1186300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0" y="0"/>
                    </a:moveTo>
                    <a:lnTo>
                      <a:pt x="138646" y="13377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18"/>
              <p:cNvSpPr/>
              <p:nvPr/>
            </p:nvSpPr>
            <p:spPr>
              <a:xfrm>
                <a:off x="8319351" y="1186300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0" y="0"/>
                    </a:moveTo>
                    <a:lnTo>
                      <a:pt x="49472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18"/>
              <p:cNvSpPr/>
              <p:nvPr/>
            </p:nvSpPr>
            <p:spPr>
              <a:xfrm>
                <a:off x="8952725" y="1320079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18"/>
              <p:cNvSpPr/>
              <p:nvPr/>
            </p:nvSpPr>
            <p:spPr>
              <a:xfrm>
                <a:off x="8457997" y="1814807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494729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18"/>
              <p:cNvSpPr/>
              <p:nvPr/>
            </p:nvSpPr>
            <p:spPr>
              <a:xfrm>
                <a:off x="8457997" y="1320079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494729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18"/>
              <p:cNvSpPr/>
              <p:nvPr/>
            </p:nvSpPr>
            <p:spPr>
              <a:xfrm>
                <a:off x="8814079" y="1186300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494728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18"/>
              <p:cNvSpPr/>
              <p:nvPr/>
            </p:nvSpPr>
            <p:spPr>
              <a:xfrm>
                <a:off x="8814079" y="1681029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138646" y="13377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7" name="Google Shape;947;p18"/>
          <p:cNvGrpSpPr/>
          <p:nvPr/>
        </p:nvGrpSpPr>
        <p:grpSpPr>
          <a:xfrm>
            <a:off x="1094008" y="4514910"/>
            <a:ext cx="851010" cy="1160543"/>
            <a:chOff x="4361457" y="3155811"/>
            <a:chExt cx="591143" cy="821217"/>
          </a:xfrm>
        </p:grpSpPr>
        <p:sp>
          <p:nvSpPr>
            <p:cNvPr id="948" name="Google Shape;948;p18"/>
            <p:cNvSpPr/>
            <p:nvPr/>
          </p:nvSpPr>
          <p:spPr>
            <a:xfrm>
              <a:off x="4361457" y="3155811"/>
              <a:ext cx="581624" cy="816168"/>
            </a:xfrm>
            <a:custGeom>
              <a:avLst/>
              <a:gdLst/>
              <a:ahLst/>
              <a:cxnLst/>
              <a:rect l="l" t="t" r="r" b="b"/>
              <a:pathLst>
                <a:path w="581624" h="816168" extrusionOk="0">
                  <a:moveTo>
                    <a:pt x="290808" y="0"/>
                  </a:moveTo>
                  <a:cubicBezTo>
                    <a:pt x="130207" y="0"/>
                    <a:pt x="0" y="35452"/>
                    <a:pt x="0" y="79172"/>
                  </a:cubicBezTo>
                  <a:lnTo>
                    <a:pt x="0" y="736997"/>
                  </a:lnTo>
                  <a:cubicBezTo>
                    <a:pt x="0" y="780707"/>
                    <a:pt x="130207" y="816169"/>
                    <a:pt x="290808" y="816169"/>
                  </a:cubicBezTo>
                  <a:cubicBezTo>
                    <a:pt x="451418" y="816169"/>
                    <a:pt x="581625" y="780717"/>
                    <a:pt x="581625" y="736997"/>
                  </a:cubicBezTo>
                  <a:lnTo>
                    <a:pt x="581625" y="79172"/>
                  </a:lnTo>
                  <a:cubicBezTo>
                    <a:pt x="581625" y="35452"/>
                    <a:pt x="451418" y="0"/>
                    <a:pt x="290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9" name="Google Shape;949;p18"/>
            <p:cNvGrpSpPr/>
            <p:nvPr/>
          </p:nvGrpSpPr>
          <p:grpSpPr>
            <a:xfrm>
              <a:off x="4361460" y="3155888"/>
              <a:ext cx="591140" cy="821140"/>
              <a:chOff x="8319351" y="4894840"/>
              <a:chExt cx="591140" cy="821140"/>
            </a:xfrm>
          </p:grpSpPr>
          <p:sp>
            <p:nvSpPr>
              <p:cNvPr id="950" name="Google Shape;950;p18"/>
              <p:cNvSpPr/>
              <p:nvPr/>
            </p:nvSpPr>
            <p:spPr>
              <a:xfrm>
                <a:off x="8319351" y="4894840"/>
                <a:ext cx="581615" cy="158315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158315" extrusionOk="0">
                    <a:moveTo>
                      <a:pt x="0" y="79153"/>
                    </a:moveTo>
                    <a:cubicBezTo>
                      <a:pt x="0" y="35433"/>
                      <a:pt x="130197" y="0"/>
                      <a:pt x="290808" y="0"/>
                    </a:cubicBezTo>
                    <a:cubicBezTo>
                      <a:pt x="451409" y="0"/>
                      <a:pt x="581616" y="35433"/>
                      <a:pt x="581616" y="79153"/>
                    </a:cubicBezTo>
                    <a:cubicBezTo>
                      <a:pt x="581616" y="122873"/>
                      <a:pt x="451409" y="158315"/>
                      <a:pt x="290808" y="158315"/>
                    </a:cubicBezTo>
                    <a:cubicBezTo>
                      <a:pt x="130197" y="158315"/>
                      <a:pt x="0" y="122873"/>
                      <a:pt x="0" y="7915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18"/>
              <p:cNvSpPr/>
              <p:nvPr/>
            </p:nvSpPr>
            <p:spPr>
              <a:xfrm>
                <a:off x="8319351" y="5636809"/>
                <a:ext cx="581615" cy="79171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79171" extrusionOk="0">
                    <a:moveTo>
                      <a:pt x="0" y="0"/>
                    </a:moveTo>
                    <a:cubicBezTo>
                      <a:pt x="0" y="43719"/>
                      <a:pt x="130207" y="79171"/>
                      <a:pt x="290808" y="79171"/>
                    </a:cubicBezTo>
                    <a:cubicBezTo>
                      <a:pt x="451418" y="79171"/>
                      <a:pt x="581616" y="43719"/>
                      <a:pt x="581616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18"/>
              <p:cNvSpPr/>
              <p:nvPr/>
            </p:nvSpPr>
            <p:spPr>
              <a:xfrm>
                <a:off x="8319351" y="4973992"/>
                <a:ext cx="9525" cy="65772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57720" extrusionOk="0">
                    <a:moveTo>
                      <a:pt x="0" y="65772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18"/>
              <p:cNvSpPr/>
              <p:nvPr/>
            </p:nvSpPr>
            <p:spPr>
              <a:xfrm>
                <a:off x="8900966" y="4973992"/>
                <a:ext cx="9525" cy="65772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57720" extrusionOk="0">
                    <a:moveTo>
                      <a:pt x="0" y="0"/>
                    </a:moveTo>
                    <a:lnTo>
                      <a:pt x="0" y="65772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18"/>
              <p:cNvSpPr/>
              <p:nvPr/>
            </p:nvSpPr>
            <p:spPr>
              <a:xfrm>
                <a:off x="8319351" y="5557627"/>
                <a:ext cx="581615" cy="79181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79181" extrusionOk="0">
                    <a:moveTo>
                      <a:pt x="581616" y="79182"/>
                    </a:moveTo>
                    <a:cubicBezTo>
                      <a:pt x="581616" y="35462"/>
                      <a:pt x="451418" y="0"/>
                      <a:pt x="290808" y="0"/>
                    </a:cubicBezTo>
                    <a:cubicBezTo>
                      <a:pt x="130207" y="0"/>
                      <a:pt x="0" y="35462"/>
                      <a:pt x="0" y="79182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5" name="Google Shape;955;p18"/>
          <p:cNvGrpSpPr/>
          <p:nvPr/>
        </p:nvGrpSpPr>
        <p:grpSpPr>
          <a:xfrm>
            <a:off x="9753465" y="374010"/>
            <a:ext cx="1001546" cy="847403"/>
            <a:chOff x="9814993" y="741298"/>
            <a:chExt cx="1095184" cy="926124"/>
          </a:xfrm>
        </p:grpSpPr>
        <p:grpSp>
          <p:nvGrpSpPr>
            <p:cNvPr id="956" name="Google Shape;956;p18"/>
            <p:cNvGrpSpPr/>
            <p:nvPr/>
          </p:nvGrpSpPr>
          <p:grpSpPr>
            <a:xfrm>
              <a:off x="9814993" y="741298"/>
              <a:ext cx="1095184" cy="926124"/>
              <a:chOff x="3034905" y="-1515202"/>
              <a:chExt cx="972028" cy="821979"/>
            </a:xfrm>
          </p:grpSpPr>
          <p:sp>
            <p:nvSpPr>
              <p:cNvPr id="957" name="Google Shape;957;p18"/>
              <p:cNvSpPr/>
              <p:nvPr/>
            </p:nvSpPr>
            <p:spPr>
              <a:xfrm>
                <a:off x="3056815" y="-1515058"/>
                <a:ext cx="950118" cy="821835"/>
              </a:xfrm>
              <a:custGeom>
                <a:avLst/>
                <a:gdLst/>
                <a:ahLst/>
                <a:cxnLst/>
                <a:rect l="l" t="t" r="r" b="b"/>
                <a:pathLst>
                  <a:path w="950118" h="821835" extrusionOk="0">
                    <a:moveTo>
                      <a:pt x="475059" y="0"/>
                    </a:moveTo>
                    <a:lnTo>
                      <a:pt x="22022" y="673008"/>
                    </a:lnTo>
                    <a:lnTo>
                      <a:pt x="0" y="705745"/>
                    </a:lnTo>
                    <a:cubicBezTo>
                      <a:pt x="0" y="769801"/>
                      <a:pt x="212665" y="821836"/>
                      <a:pt x="475059" y="821836"/>
                    </a:cubicBezTo>
                    <a:cubicBezTo>
                      <a:pt x="737445" y="821836"/>
                      <a:pt x="950119" y="769801"/>
                      <a:pt x="950119" y="705745"/>
                    </a:cubicBezTo>
                    <a:lnTo>
                      <a:pt x="927792" y="672408"/>
                    </a:lnTo>
                    <a:lnTo>
                      <a:pt x="4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58" name="Google Shape;958;p18"/>
              <p:cNvGrpSpPr/>
              <p:nvPr/>
            </p:nvGrpSpPr>
            <p:grpSpPr>
              <a:xfrm>
                <a:off x="3034905" y="-1515202"/>
                <a:ext cx="950195" cy="821979"/>
                <a:chOff x="6726228" y="2970999"/>
                <a:chExt cx="950195" cy="821979"/>
              </a:xfrm>
            </p:grpSpPr>
            <p:sp>
              <p:nvSpPr>
                <p:cNvPr id="959" name="Google Shape;959;p18"/>
                <p:cNvSpPr/>
                <p:nvPr/>
              </p:nvSpPr>
              <p:spPr>
                <a:xfrm>
                  <a:off x="6726228" y="3569236"/>
                  <a:ext cx="950118" cy="116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8" h="116090" extrusionOk="0">
                      <a:moveTo>
                        <a:pt x="950119" y="116091"/>
                      </a:moveTo>
                      <a:cubicBezTo>
                        <a:pt x="950119" y="52035"/>
                        <a:pt x="737454" y="0"/>
                        <a:pt x="475059" y="0"/>
                      </a:cubicBezTo>
                      <a:cubicBezTo>
                        <a:pt x="212674" y="0"/>
                        <a:pt x="0" y="52035"/>
                        <a:pt x="0" y="11609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dash"/>
                  <a:round/>
                  <a:headEnd type="none" w="sm" len="sm"/>
                  <a:tailEnd type="none" w="sm" len="sm"/>
                </a:ln>
                <a:effectLst>
                  <a:outerShdw dist="9525" dir="5400000" algn="bl" rotWithShape="0">
                    <a:srgbClr val="FFFFFF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18"/>
                <p:cNvSpPr/>
                <p:nvPr/>
              </p:nvSpPr>
              <p:spPr>
                <a:xfrm>
                  <a:off x="6726228" y="3676888"/>
                  <a:ext cx="950118" cy="116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8" h="116090" extrusionOk="0">
                      <a:moveTo>
                        <a:pt x="950119" y="0"/>
                      </a:moveTo>
                      <a:cubicBezTo>
                        <a:pt x="950119" y="64056"/>
                        <a:pt x="737454" y="116091"/>
                        <a:pt x="475059" y="116091"/>
                      </a:cubicBezTo>
                      <a:cubicBezTo>
                        <a:pt x="212674" y="116091"/>
                        <a:pt x="0" y="64056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18"/>
                <p:cNvSpPr/>
                <p:nvPr/>
              </p:nvSpPr>
              <p:spPr>
                <a:xfrm>
                  <a:off x="6726228" y="2970999"/>
                  <a:ext cx="950195" cy="70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95" h="705888" extrusionOk="0">
                      <a:moveTo>
                        <a:pt x="950196" y="705888"/>
                      </a:moveTo>
                      <a:lnTo>
                        <a:pt x="475098" y="0"/>
                      </a:lnTo>
                      <a:lnTo>
                        <a:pt x="0" y="705888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62" name="Google Shape;962;p18"/>
            <p:cNvSpPr/>
            <p:nvPr/>
          </p:nvSpPr>
          <p:spPr>
            <a:xfrm>
              <a:off x="10357113" y="741300"/>
              <a:ext cx="10954" cy="811771"/>
            </a:xfrm>
            <a:custGeom>
              <a:avLst/>
              <a:gdLst/>
              <a:ahLst/>
              <a:cxnLst/>
              <a:rect l="l" t="t" r="r" b="b"/>
              <a:pathLst>
                <a:path w="9525" h="705888" extrusionOk="0">
                  <a:moveTo>
                    <a:pt x="0" y="705888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135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18"/>
          <p:cNvGrpSpPr/>
          <p:nvPr/>
        </p:nvGrpSpPr>
        <p:grpSpPr>
          <a:xfrm>
            <a:off x="2113339" y="5196659"/>
            <a:ext cx="1121119" cy="1046559"/>
            <a:chOff x="2756789" y="5115951"/>
            <a:chExt cx="1327239" cy="1238971"/>
          </a:xfrm>
        </p:grpSpPr>
        <p:sp>
          <p:nvSpPr>
            <p:cNvPr id="964" name="Google Shape;964;p18"/>
            <p:cNvSpPr/>
            <p:nvPr/>
          </p:nvSpPr>
          <p:spPr>
            <a:xfrm>
              <a:off x="2757050" y="5115951"/>
              <a:ext cx="1326736" cy="1238971"/>
            </a:xfrm>
            <a:custGeom>
              <a:avLst/>
              <a:gdLst/>
              <a:ahLst/>
              <a:cxnLst/>
              <a:rect l="l" t="t" r="r" b="b"/>
              <a:pathLst>
                <a:path w="722033" h="710012" extrusionOk="0">
                  <a:moveTo>
                    <a:pt x="354406" y="0"/>
                  </a:moveTo>
                  <a:lnTo>
                    <a:pt x="0" y="552155"/>
                  </a:lnTo>
                  <a:lnTo>
                    <a:pt x="154057" y="705878"/>
                  </a:lnTo>
                  <a:lnTo>
                    <a:pt x="722033" y="710013"/>
                  </a:lnTo>
                  <a:lnTo>
                    <a:pt x="3544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5" name="Google Shape;965;p18"/>
            <p:cNvGrpSpPr/>
            <p:nvPr/>
          </p:nvGrpSpPr>
          <p:grpSpPr>
            <a:xfrm>
              <a:off x="2756789" y="5116058"/>
              <a:ext cx="1327239" cy="1238760"/>
              <a:chOff x="6846958" y="4952437"/>
              <a:chExt cx="722032" cy="710013"/>
            </a:xfrm>
          </p:grpSpPr>
          <p:sp>
            <p:nvSpPr>
              <p:cNvPr id="966" name="Google Shape;966;p18"/>
              <p:cNvSpPr/>
              <p:nvPr/>
            </p:nvSpPr>
            <p:spPr>
              <a:xfrm>
                <a:off x="6846958" y="4952437"/>
                <a:ext cx="722032" cy="710012"/>
              </a:xfrm>
              <a:custGeom>
                <a:avLst/>
                <a:gdLst/>
                <a:ahLst/>
                <a:cxnLst/>
                <a:rect l="l" t="t" r="r" b="b"/>
                <a:pathLst>
                  <a:path w="722032" h="710012" extrusionOk="0">
                    <a:moveTo>
                      <a:pt x="354406" y="0"/>
                    </a:moveTo>
                    <a:lnTo>
                      <a:pt x="0" y="552155"/>
                    </a:lnTo>
                    <a:lnTo>
                      <a:pt x="154057" y="705879"/>
                    </a:lnTo>
                    <a:lnTo>
                      <a:pt x="722033" y="710013"/>
                    </a:lnTo>
                    <a:lnTo>
                      <a:pt x="354406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18"/>
              <p:cNvSpPr/>
              <p:nvPr/>
            </p:nvSpPr>
            <p:spPr>
              <a:xfrm>
                <a:off x="7001014" y="4952437"/>
                <a:ext cx="200349" cy="705879"/>
              </a:xfrm>
              <a:custGeom>
                <a:avLst/>
                <a:gdLst/>
                <a:ahLst/>
                <a:cxnLst/>
                <a:rect l="l" t="t" r="r" b="b"/>
                <a:pathLst>
                  <a:path w="200349" h="705879" extrusionOk="0">
                    <a:moveTo>
                      <a:pt x="0" y="705879"/>
                    </a:moveTo>
                    <a:lnTo>
                      <a:pt x="20034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8"/>
              <p:cNvSpPr/>
              <p:nvPr/>
            </p:nvSpPr>
            <p:spPr>
              <a:xfrm>
                <a:off x="6846958" y="5504592"/>
                <a:ext cx="544867" cy="4038"/>
              </a:xfrm>
              <a:custGeom>
                <a:avLst/>
                <a:gdLst/>
                <a:ahLst/>
                <a:cxnLst/>
                <a:rect l="l" t="t" r="r" b="b"/>
                <a:pathLst>
                  <a:path w="544867" h="4038" extrusionOk="0">
                    <a:moveTo>
                      <a:pt x="0" y="0"/>
                    </a:moveTo>
                    <a:lnTo>
                      <a:pt x="544868" y="403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8"/>
              <p:cNvSpPr/>
              <p:nvPr/>
            </p:nvSpPr>
            <p:spPr>
              <a:xfrm>
                <a:off x="7391825" y="5508631"/>
                <a:ext cx="177164" cy="153819"/>
              </a:xfrm>
              <a:custGeom>
                <a:avLst/>
                <a:gdLst/>
                <a:ahLst/>
                <a:cxnLst/>
                <a:rect l="l" t="t" r="r" b="b"/>
                <a:pathLst>
                  <a:path w="177164" h="153819" extrusionOk="0">
                    <a:moveTo>
                      <a:pt x="177165" y="15381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8"/>
              <p:cNvSpPr/>
              <p:nvPr/>
            </p:nvSpPr>
            <p:spPr>
              <a:xfrm>
                <a:off x="7201364" y="4952437"/>
                <a:ext cx="190461" cy="556193"/>
              </a:xfrm>
              <a:custGeom>
                <a:avLst/>
                <a:gdLst/>
                <a:ahLst/>
                <a:cxnLst/>
                <a:rect l="l" t="t" r="r" b="b"/>
                <a:pathLst>
                  <a:path w="190461" h="556193" extrusionOk="0">
                    <a:moveTo>
                      <a:pt x="190462" y="55619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1" name="Google Shape;971;p18"/>
          <p:cNvGrpSpPr/>
          <p:nvPr/>
        </p:nvGrpSpPr>
        <p:grpSpPr>
          <a:xfrm>
            <a:off x="1025937" y="5821311"/>
            <a:ext cx="312936" cy="153680"/>
            <a:chOff x="10862134" y="3312644"/>
            <a:chExt cx="416027" cy="204307"/>
          </a:xfrm>
        </p:grpSpPr>
        <p:sp>
          <p:nvSpPr>
            <p:cNvPr id="972" name="Google Shape;972;p18"/>
            <p:cNvSpPr/>
            <p:nvPr/>
          </p:nvSpPr>
          <p:spPr>
            <a:xfrm>
              <a:off x="10862134" y="3312644"/>
              <a:ext cx="69302" cy="204307"/>
            </a:xfrm>
            <a:custGeom>
              <a:avLst/>
              <a:gdLst/>
              <a:ahLst/>
              <a:cxnLst/>
              <a:rect l="l" t="t" r="r" b="b"/>
              <a:pathLst>
                <a:path w="69302" h="204307" extrusionOk="0">
                  <a:moveTo>
                    <a:pt x="3963" y="83218"/>
                  </a:moveTo>
                  <a:cubicBezTo>
                    <a:pt x="-6800" y="83818"/>
                    <a:pt x="7202" y="105030"/>
                    <a:pt x="12441" y="114403"/>
                  </a:cubicBezTo>
                  <a:cubicBezTo>
                    <a:pt x="27110" y="140206"/>
                    <a:pt x="45778" y="163618"/>
                    <a:pt x="59589" y="189803"/>
                  </a:cubicBezTo>
                  <a:cubicBezTo>
                    <a:pt x="62161" y="194565"/>
                    <a:pt x="62161" y="206062"/>
                    <a:pt x="67210" y="204081"/>
                  </a:cubicBezTo>
                  <a:cubicBezTo>
                    <a:pt x="71400" y="202404"/>
                    <a:pt x="68066" y="157827"/>
                    <a:pt x="67686" y="152046"/>
                  </a:cubicBezTo>
                  <a:cubicBezTo>
                    <a:pt x="65590" y="113469"/>
                    <a:pt x="46064" y="36755"/>
                    <a:pt x="61590" y="874"/>
                  </a:cubicBezTo>
                  <a:cubicBezTo>
                    <a:pt x="63495" y="-3498"/>
                    <a:pt x="65114" y="9723"/>
                    <a:pt x="66828" y="1414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1001003" y="3431825"/>
              <a:ext cx="33121" cy="6338"/>
            </a:xfrm>
            <a:custGeom>
              <a:avLst/>
              <a:gdLst/>
              <a:ahLst/>
              <a:cxnLst/>
              <a:rect l="l" t="t" r="r" b="b"/>
              <a:pathLst>
                <a:path w="33121" h="6338" extrusionOk="0">
                  <a:moveTo>
                    <a:pt x="19305" y="1833"/>
                  </a:moveTo>
                  <a:cubicBezTo>
                    <a:pt x="25495" y="699"/>
                    <a:pt x="-5366" y="7195"/>
                    <a:pt x="826" y="6243"/>
                  </a:cubicBezTo>
                  <a:cubicBezTo>
                    <a:pt x="11018" y="4709"/>
                    <a:pt x="41307" y="-520"/>
                    <a:pt x="31020" y="42"/>
                  </a:cubicBezTo>
                  <a:cubicBezTo>
                    <a:pt x="18923" y="718"/>
                    <a:pt x="7113" y="4043"/>
                    <a:pt x="19305" y="183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0999979" y="3457687"/>
              <a:ext cx="27320" cy="2555"/>
            </a:xfrm>
            <a:custGeom>
              <a:avLst/>
              <a:gdLst/>
              <a:ahLst/>
              <a:cxnLst/>
              <a:rect l="l" t="t" r="r" b="b"/>
              <a:pathLst>
                <a:path w="27320" h="2555" extrusionOk="0">
                  <a:moveTo>
                    <a:pt x="19375" y="326"/>
                  </a:moveTo>
                  <a:cubicBezTo>
                    <a:pt x="25567" y="-607"/>
                    <a:pt x="-5294" y="631"/>
                    <a:pt x="802" y="1926"/>
                  </a:cubicBezTo>
                  <a:cubicBezTo>
                    <a:pt x="8898" y="3660"/>
                    <a:pt x="33949" y="1212"/>
                    <a:pt x="25662" y="1679"/>
                  </a:cubicBezTo>
                  <a:cubicBezTo>
                    <a:pt x="15566" y="2241"/>
                    <a:pt x="5374" y="2450"/>
                    <a:pt x="19375" y="3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11105828" y="3355219"/>
              <a:ext cx="13978" cy="120672"/>
            </a:xfrm>
            <a:custGeom>
              <a:avLst/>
              <a:gdLst/>
              <a:ahLst/>
              <a:cxnLst/>
              <a:rect l="l" t="t" r="r" b="b"/>
              <a:pathLst>
                <a:path w="13978" h="120672" extrusionOk="0">
                  <a:moveTo>
                    <a:pt x="3348" y="0"/>
                  </a:moveTo>
                  <a:cubicBezTo>
                    <a:pt x="-11131" y="33566"/>
                    <a:pt x="27160" y="78457"/>
                    <a:pt x="8967" y="12067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11076654" y="3328910"/>
              <a:ext cx="118027" cy="162411"/>
            </a:xfrm>
            <a:custGeom>
              <a:avLst/>
              <a:gdLst/>
              <a:ahLst/>
              <a:cxnLst/>
              <a:rect l="l" t="t" r="r" b="b"/>
              <a:pathLst>
                <a:path w="118027" h="162411" extrusionOk="0">
                  <a:moveTo>
                    <a:pt x="4709" y="33510"/>
                  </a:moveTo>
                  <a:cubicBezTo>
                    <a:pt x="-23771" y="21223"/>
                    <a:pt x="85767" y="-18582"/>
                    <a:pt x="97197" y="10278"/>
                  </a:cubicBezTo>
                  <a:cubicBezTo>
                    <a:pt x="110532" y="43940"/>
                    <a:pt x="39857" y="118530"/>
                    <a:pt x="28617" y="98890"/>
                  </a:cubicBezTo>
                  <a:cubicBezTo>
                    <a:pt x="17567" y="79516"/>
                    <a:pt x="103292" y="51684"/>
                    <a:pt x="116532" y="92879"/>
                  </a:cubicBezTo>
                  <a:cubicBezTo>
                    <a:pt x="121485" y="108272"/>
                    <a:pt x="113389" y="125045"/>
                    <a:pt x="103103" y="136590"/>
                  </a:cubicBezTo>
                  <a:cubicBezTo>
                    <a:pt x="50620" y="195245"/>
                    <a:pt x="-14150" y="135247"/>
                    <a:pt x="17283" y="13796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11212046" y="3333673"/>
              <a:ext cx="66115" cy="124860"/>
            </a:xfrm>
            <a:custGeom>
              <a:avLst/>
              <a:gdLst/>
              <a:ahLst/>
              <a:cxnLst/>
              <a:rect l="l" t="t" r="r" b="b"/>
              <a:pathLst>
                <a:path w="66115" h="124860" extrusionOk="0">
                  <a:moveTo>
                    <a:pt x="0" y="0"/>
                  </a:moveTo>
                  <a:cubicBezTo>
                    <a:pt x="1143" y="21907"/>
                    <a:pt x="6953" y="43320"/>
                    <a:pt x="10382" y="64999"/>
                  </a:cubicBezTo>
                  <a:cubicBezTo>
                    <a:pt x="13429" y="84391"/>
                    <a:pt x="15430" y="103937"/>
                    <a:pt x="18097" y="123368"/>
                  </a:cubicBezTo>
                  <a:cubicBezTo>
                    <a:pt x="19144" y="130816"/>
                    <a:pt x="16669" y="108347"/>
                    <a:pt x="16858" y="100822"/>
                  </a:cubicBezTo>
                  <a:cubicBezTo>
                    <a:pt x="17240" y="87839"/>
                    <a:pt x="16383" y="49501"/>
                    <a:pt x="35623" y="51159"/>
                  </a:cubicBezTo>
                  <a:cubicBezTo>
                    <a:pt x="73819" y="54473"/>
                    <a:pt x="65626" y="123901"/>
                    <a:pt x="64865" y="1105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18"/>
          <p:cNvGrpSpPr/>
          <p:nvPr/>
        </p:nvGrpSpPr>
        <p:grpSpPr>
          <a:xfrm>
            <a:off x="9141735" y="471151"/>
            <a:ext cx="526417" cy="279333"/>
            <a:chOff x="5791759" y="2630895"/>
            <a:chExt cx="604799" cy="320925"/>
          </a:xfrm>
        </p:grpSpPr>
        <p:sp>
          <p:nvSpPr>
            <p:cNvPr id="979" name="Google Shape;979;p18"/>
            <p:cNvSpPr/>
            <p:nvPr/>
          </p:nvSpPr>
          <p:spPr>
            <a:xfrm>
              <a:off x="5791759" y="2671104"/>
              <a:ext cx="98284" cy="280716"/>
            </a:xfrm>
            <a:custGeom>
              <a:avLst/>
              <a:gdLst/>
              <a:ahLst/>
              <a:cxnLst/>
              <a:rect l="l" t="t" r="r" b="b"/>
              <a:pathLst>
                <a:path w="98284" h="280716" extrusionOk="0">
                  <a:moveTo>
                    <a:pt x="0" y="100194"/>
                  </a:moveTo>
                  <a:cubicBezTo>
                    <a:pt x="22822" y="157278"/>
                    <a:pt x="34376" y="229620"/>
                    <a:pt x="73219" y="279626"/>
                  </a:cubicBezTo>
                  <a:cubicBezTo>
                    <a:pt x="78038" y="285837"/>
                    <a:pt x="72076" y="263824"/>
                    <a:pt x="73133" y="256033"/>
                  </a:cubicBezTo>
                  <a:cubicBezTo>
                    <a:pt x="75638" y="237630"/>
                    <a:pt x="73781" y="218533"/>
                    <a:pt x="74752" y="199759"/>
                  </a:cubicBezTo>
                  <a:cubicBezTo>
                    <a:pt x="77524" y="146667"/>
                    <a:pt x="80620" y="93079"/>
                    <a:pt x="90907" y="40720"/>
                  </a:cubicBezTo>
                  <a:cubicBezTo>
                    <a:pt x="91697" y="36653"/>
                    <a:pt x="101880" y="3201"/>
                    <a:pt x="96936" y="401"/>
                  </a:cubicBezTo>
                  <a:cubicBezTo>
                    <a:pt x="91564" y="-2638"/>
                    <a:pt x="93688" y="12402"/>
                    <a:pt x="93364" y="1856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5946978" y="2823191"/>
              <a:ext cx="60941" cy="12553"/>
            </a:xfrm>
            <a:custGeom>
              <a:avLst/>
              <a:gdLst/>
              <a:ahLst/>
              <a:cxnLst/>
              <a:rect l="l" t="t" r="r" b="b"/>
              <a:pathLst>
                <a:path w="60941" h="12553" extrusionOk="0">
                  <a:moveTo>
                    <a:pt x="0" y="12554"/>
                  </a:moveTo>
                  <a:cubicBezTo>
                    <a:pt x="16707" y="1333"/>
                    <a:pt x="41081" y="5486"/>
                    <a:pt x="6094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5959380" y="2855794"/>
              <a:ext cx="53006" cy="11106"/>
            </a:xfrm>
            <a:custGeom>
              <a:avLst/>
              <a:gdLst/>
              <a:ahLst/>
              <a:cxnLst/>
              <a:rect l="l" t="t" r="r" b="b"/>
              <a:pathLst>
                <a:path w="53006" h="11106" extrusionOk="0">
                  <a:moveTo>
                    <a:pt x="0" y="11106"/>
                  </a:moveTo>
                  <a:cubicBezTo>
                    <a:pt x="15707" y="1572"/>
                    <a:pt x="35271" y="3724"/>
                    <a:pt x="53007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6081443" y="2633872"/>
              <a:ext cx="29346" cy="69769"/>
            </a:xfrm>
            <a:custGeom>
              <a:avLst/>
              <a:gdLst/>
              <a:ahLst/>
              <a:cxnLst/>
              <a:rect l="l" t="t" r="r" b="b"/>
              <a:pathLst>
                <a:path w="29346" h="69769" extrusionOk="0">
                  <a:moveTo>
                    <a:pt x="0" y="59473"/>
                  </a:moveTo>
                  <a:cubicBezTo>
                    <a:pt x="9401" y="39347"/>
                    <a:pt x="13678" y="23383"/>
                    <a:pt x="18535" y="1523"/>
                  </a:cubicBezTo>
                  <a:cubicBezTo>
                    <a:pt x="20231" y="-6144"/>
                    <a:pt x="17564" y="17230"/>
                    <a:pt x="17774" y="25079"/>
                  </a:cubicBezTo>
                  <a:cubicBezTo>
                    <a:pt x="18212" y="41500"/>
                    <a:pt x="23993" y="55035"/>
                    <a:pt x="29346" y="6977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6073799" y="2710561"/>
              <a:ext cx="116249" cy="54072"/>
            </a:xfrm>
            <a:custGeom>
              <a:avLst/>
              <a:gdLst/>
              <a:ahLst/>
              <a:cxnLst/>
              <a:rect l="l" t="t" r="r" b="b"/>
              <a:pathLst>
                <a:path w="116249" h="54072" extrusionOk="0">
                  <a:moveTo>
                    <a:pt x="15568" y="46269"/>
                  </a:moveTo>
                  <a:cubicBezTo>
                    <a:pt x="9481" y="46431"/>
                    <a:pt x="6129" y="45983"/>
                    <a:pt x="509" y="52898"/>
                  </a:cubicBezTo>
                  <a:cubicBezTo>
                    <a:pt x="-2710" y="56861"/>
                    <a:pt x="10215" y="49688"/>
                    <a:pt x="14911" y="47669"/>
                  </a:cubicBezTo>
                  <a:cubicBezTo>
                    <a:pt x="18254" y="46221"/>
                    <a:pt x="21826" y="45345"/>
                    <a:pt x="25198" y="43935"/>
                  </a:cubicBezTo>
                  <a:cubicBezTo>
                    <a:pt x="28912" y="42383"/>
                    <a:pt x="32522" y="40582"/>
                    <a:pt x="36133" y="38801"/>
                  </a:cubicBezTo>
                  <a:cubicBezTo>
                    <a:pt x="52849" y="30534"/>
                    <a:pt x="70042" y="23133"/>
                    <a:pt x="86720" y="14608"/>
                  </a:cubicBezTo>
                  <a:cubicBezTo>
                    <a:pt x="93216" y="11284"/>
                    <a:pt x="128144" y="-8519"/>
                    <a:pt x="112056" y="423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6121903" y="2779470"/>
              <a:ext cx="50345" cy="89597"/>
            </a:xfrm>
            <a:custGeom>
              <a:avLst/>
              <a:gdLst/>
              <a:ahLst/>
              <a:cxnLst/>
              <a:rect l="l" t="t" r="r" b="b"/>
              <a:pathLst>
                <a:path w="50345" h="89597" extrusionOk="0">
                  <a:moveTo>
                    <a:pt x="3154" y="17945"/>
                  </a:moveTo>
                  <a:cubicBezTo>
                    <a:pt x="-6580" y="13402"/>
                    <a:pt x="38264" y="-12858"/>
                    <a:pt x="43731" y="7868"/>
                  </a:cubicBezTo>
                  <a:cubicBezTo>
                    <a:pt x="48360" y="25442"/>
                    <a:pt x="14404" y="50483"/>
                    <a:pt x="14356" y="48797"/>
                  </a:cubicBezTo>
                  <a:cubicBezTo>
                    <a:pt x="14004" y="35262"/>
                    <a:pt x="54056" y="40615"/>
                    <a:pt x="50065" y="63770"/>
                  </a:cubicBezTo>
                  <a:cubicBezTo>
                    <a:pt x="44798" y="94307"/>
                    <a:pt x="-10647" y="98679"/>
                    <a:pt x="1821" y="7198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6255169" y="2654065"/>
              <a:ext cx="23622" cy="105365"/>
            </a:xfrm>
            <a:custGeom>
              <a:avLst/>
              <a:gdLst/>
              <a:ahLst/>
              <a:cxnLst/>
              <a:rect l="l" t="t" r="r" b="b"/>
              <a:pathLst>
                <a:path w="23622" h="105365" extrusionOk="0">
                  <a:moveTo>
                    <a:pt x="1763" y="0"/>
                  </a:moveTo>
                  <a:cubicBezTo>
                    <a:pt x="-8639" y="8239"/>
                    <a:pt x="30747" y="68018"/>
                    <a:pt x="22470" y="101908"/>
                  </a:cubicBezTo>
                  <a:cubicBezTo>
                    <a:pt x="22193" y="103022"/>
                    <a:pt x="22536" y="104213"/>
                    <a:pt x="22565" y="105366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6242500" y="2637701"/>
              <a:ext cx="85708" cy="146434"/>
            </a:xfrm>
            <a:custGeom>
              <a:avLst/>
              <a:gdLst/>
              <a:ahLst/>
              <a:cxnLst/>
              <a:rect l="l" t="t" r="r" b="b"/>
              <a:pathLst>
                <a:path w="85708" h="146434" extrusionOk="0">
                  <a:moveTo>
                    <a:pt x="963" y="30565"/>
                  </a:moveTo>
                  <a:cubicBezTo>
                    <a:pt x="-7552" y="22498"/>
                    <a:pt x="42778" y="-12640"/>
                    <a:pt x="59113" y="4791"/>
                  </a:cubicBezTo>
                  <a:cubicBezTo>
                    <a:pt x="71143" y="17612"/>
                    <a:pt x="38681" y="82563"/>
                    <a:pt x="25242" y="84610"/>
                  </a:cubicBezTo>
                  <a:cubicBezTo>
                    <a:pt x="22670" y="85001"/>
                    <a:pt x="32957" y="70628"/>
                    <a:pt x="43568" y="70971"/>
                  </a:cubicBezTo>
                  <a:cubicBezTo>
                    <a:pt x="58789" y="71456"/>
                    <a:pt x="82058" y="78314"/>
                    <a:pt x="85069" y="95478"/>
                  </a:cubicBezTo>
                  <a:cubicBezTo>
                    <a:pt x="95384" y="154267"/>
                    <a:pt x="-23002" y="155086"/>
                    <a:pt x="12697" y="133407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6316540" y="2630895"/>
              <a:ext cx="80018" cy="119134"/>
            </a:xfrm>
            <a:custGeom>
              <a:avLst/>
              <a:gdLst/>
              <a:ahLst/>
              <a:cxnLst/>
              <a:rect l="l" t="t" r="r" b="b"/>
              <a:pathLst>
                <a:path w="80018" h="119134" extrusionOk="0">
                  <a:moveTo>
                    <a:pt x="694" y="100"/>
                  </a:moveTo>
                  <a:cubicBezTo>
                    <a:pt x="513" y="-385"/>
                    <a:pt x="-163" y="1024"/>
                    <a:pt x="37" y="1501"/>
                  </a:cubicBezTo>
                  <a:cubicBezTo>
                    <a:pt x="8219" y="21065"/>
                    <a:pt x="17544" y="40134"/>
                    <a:pt x="25821" y="59660"/>
                  </a:cubicBezTo>
                  <a:cubicBezTo>
                    <a:pt x="26669" y="61679"/>
                    <a:pt x="43576" y="119353"/>
                    <a:pt x="39166" y="118839"/>
                  </a:cubicBezTo>
                  <a:cubicBezTo>
                    <a:pt x="34212" y="118268"/>
                    <a:pt x="36051" y="114572"/>
                    <a:pt x="35518" y="112019"/>
                  </a:cubicBezTo>
                  <a:cubicBezTo>
                    <a:pt x="30393" y="87549"/>
                    <a:pt x="25021" y="17131"/>
                    <a:pt x="57882" y="67804"/>
                  </a:cubicBezTo>
                  <a:cubicBezTo>
                    <a:pt x="60682" y="72138"/>
                    <a:pt x="62911" y="76815"/>
                    <a:pt x="65169" y="81453"/>
                  </a:cubicBezTo>
                  <a:cubicBezTo>
                    <a:pt x="67560" y="86387"/>
                    <a:pt x="69503" y="91531"/>
                    <a:pt x="71798" y="96513"/>
                  </a:cubicBezTo>
                  <a:cubicBezTo>
                    <a:pt x="75360" y="104247"/>
                    <a:pt x="78723" y="110676"/>
                    <a:pt x="80018" y="11913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18"/>
          <p:cNvGrpSpPr/>
          <p:nvPr/>
        </p:nvGrpSpPr>
        <p:grpSpPr>
          <a:xfrm rot="-483841">
            <a:off x="889089" y="543227"/>
            <a:ext cx="334824" cy="202555"/>
            <a:chOff x="9051500" y="249694"/>
            <a:chExt cx="321265" cy="194352"/>
          </a:xfrm>
        </p:grpSpPr>
        <p:sp>
          <p:nvSpPr>
            <p:cNvPr id="989" name="Google Shape;989;p18"/>
            <p:cNvSpPr/>
            <p:nvPr/>
          </p:nvSpPr>
          <p:spPr>
            <a:xfrm>
              <a:off x="9051500" y="249694"/>
              <a:ext cx="82181" cy="194352"/>
            </a:xfrm>
            <a:custGeom>
              <a:avLst/>
              <a:gdLst/>
              <a:ahLst/>
              <a:cxnLst/>
              <a:rect l="l" t="t" r="r" b="b"/>
              <a:pathLst>
                <a:path w="82181" h="194352" extrusionOk="0">
                  <a:moveTo>
                    <a:pt x="0" y="49436"/>
                  </a:moveTo>
                  <a:cubicBezTo>
                    <a:pt x="28499" y="91356"/>
                    <a:pt x="22384" y="153114"/>
                    <a:pt x="51473" y="193308"/>
                  </a:cubicBezTo>
                  <a:cubicBezTo>
                    <a:pt x="55931" y="199457"/>
                    <a:pt x="53321" y="176473"/>
                    <a:pt x="53368" y="175761"/>
                  </a:cubicBezTo>
                  <a:cubicBezTo>
                    <a:pt x="54064" y="164928"/>
                    <a:pt x="56188" y="156146"/>
                    <a:pt x="55330" y="145159"/>
                  </a:cubicBezTo>
                  <a:cubicBezTo>
                    <a:pt x="54254" y="131427"/>
                    <a:pt x="65370" y="-17419"/>
                    <a:pt x="82182" y="169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9182745" y="370088"/>
              <a:ext cx="31784" cy="6547"/>
            </a:xfrm>
            <a:custGeom>
              <a:avLst/>
              <a:gdLst/>
              <a:ahLst/>
              <a:cxnLst/>
              <a:rect l="l" t="t" r="r" b="b"/>
              <a:pathLst>
                <a:path w="31784" h="6547" extrusionOk="0">
                  <a:moveTo>
                    <a:pt x="0" y="6547"/>
                  </a:moveTo>
                  <a:cubicBezTo>
                    <a:pt x="7725" y="1735"/>
                    <a:pt x="23070" y="1487"/>
                    <a:pt x="31785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9184621" y="389946"/>
              <a:ext cx="36823" cy="4501"/>
            </a:xfrm>
            <a:custGeom>
              <a:avLst/>
              <a:gdLst/>
              <a:ahLst/>
              <a:cxnLst/>
              <a:rect l="l" t="t" r="r" b="b"/>
              <a:pathLst>
                <a:path w="36823" h="4501" extrusionOk="0">
                  <a:moveTo>
                    <a:pt x="0" y="3455"/>
                  </a:moveTo>
                  <a:cubicBezTo>
                    <a:pt x="13145" y="5704"/>
                    <a:pt x="24327" y="4227"/>
                    <a:pt x="36824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9262473" y="303334"/>
              <a:ext cx="73322" cy="90157"/>
            </a:xfrm>
            <a:custGeom>
              <a:avLst/>
              <a:gdLst/>
              <a:ahLst/>
              <a:cxnLst/>
              <a:rect l="l" t="t" r="r" b="b"/>
              <a:pathLst>
                <a:path w="73322" h="90157" extrusionOk="0">
                  <a:moveTo>
                    <a:pt x="60507" y="3083"/>
                  </a:moveTo>
                  <a:cubicBezTo>
                    <a:pt x="39667" y="-9695"/>
                    <a:pt x="9616" y="20029"/>
                    <a:pt x="18026" y="41248"/>
                  </a:cubicBezTo>
                  <a:cubicBezTo>
                    <a:pt x="23293" y="54554"/>
                    <a:pt x="82644" y="44682"/>
                    <a:pt x="72061" y="69170"/>
                  </a:cubicBezTo>
                  <a:cubicBezTo>
                    <a:pt x="58564" y="100389"/>
                    <a:pt x="-28075" y="89962"/>
                    <a:pt x="9273" y="8100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9343699" y="260679"/>
              <a:ext cx="29066" cy="57634"/>
            </a:xfrm>
            <a:custGeom>
              <a:avLst/>
              <a:gdLst/>
              <a:ahLst/>
              <a:cxnLst/>
              <a:rect l="l" t="t" r="r" b="b"/>
              <a:pathLst>
                <a:path w="29066" h="57634" extrusionOk="0">
                  <a:moveTo>
                    <a:pt x="9648" y="1876"/>
                  </a:moveTo>
                  <a:cubicBezTo>
                    <a:pt x="-3592" y="10122"/>
                    <a:pt x="22621" y="-8186"/>
                    <a:pt x="28650" y="4848"/>
                  </a:cubicBezTo>
                  <a:cubicBezTo>
                    <a:pt x="32422" y="13019"/>
                    <a:pt x="9448" y="38199"/>
                    <a:pt x="3495" y="34551"/>
                  </a:cubicBezTo>
                  <a:cubicBezTo>
                    <a:pt x="-3687" y="30147"/>
                    <a:pt x="27269" y="30994"/>
                    <a:pt x="28317" y="39356"/>
                  </a:cubicBezTo>
                  <a:cubicBezTo>
                    <a:pt x="29879" y="51825"/>
                    <a:pt x="-1220" y="65999"/>
                    <a:pt x="37" y="5152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4" name="Google Shape;994;p18"/>
          <p:cNvSpPr/>
          <p:nvPr/>
        </p:nvSpPr>
        <p:spPr>
          <a:xfrm rot="2472047" flipH="1">
            <a:off x="10764376" y="5779900"/>
            <a:ext cx="972333" cy="718294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5" name="Google Shape;995;p18"/>
          <p:cNvGrpSpPr/>
          <p:nvPr/>
        </p:nvGrpSpPr>
        <p:grpSpPr>
          <a:xfrm>
            <a:off x="3234460" y="5758489"/>
            <a:ext cx="526417" cy="279333"/>
            <a:chOff x="5791759" y="2630895"/>
            <a:chExt cx="604799" cy="320925"/>
          </a:xfrm>
        </p:grpSpPr>
        <p:sp>
          <p:nvSpPr>
            <p:cNvPr id="996" name="Google Shape;996;p18"/>
            <p:cNvSpPr/>
            <p:nvPr/>
          </p:nvSpPr>
          <p:spPr>
            <a:xfrm>
              <a:off x="5791759" y="2671104"/>
              <a:ext cx="98284" cy="280716"/>
            </a:xfrm>
            <a:custGeom>
              <a:avLst/>
              <a:gdLst/>
              <a:ahLst/>
              <a:cxnLst/>
              <a:rect l="l" t="t" r="r" b="b"/>
              <a:pathLst>
                <a:path w="98284" h="280716" extrusionOk="0">
                  <a:moveTo>
                    <a:pt x="0" y="100194"/>
                  </a:moveTo>
                  <a:cubicBezTo>
                    <a:pt x="22822" y="157278"/>
                    <a:pt x="34376" y="229620"/>
                    <a:pt x="73219" y="279626"/>
                  </a:cubicBezTo>
                  <a:cubicBezTo>
                    <a:pt x="78038" y="285837"/>
                    <a:pt x="72076" y="263824"/>
                    <a:pt x="73133" y="256033"/>
                  </a:cubicBezTo>
                  <a:cubicBezTo>
                    <a:pt x="75638" y="237630"/>
                    <a:pt x="73781" y="218533"/>
                    <a:pt x="74752" y="199759"/>
                  </a:cubicBezTo>
                  <a:cubicBezTo>
                    <a:pt x="77524" y="146667"/>
                    <a:pt x="80620" y="93079"/>
                    <a:pt x="90907" y="40720"/>
                  </a:cubicBezTo>
                  <a:cubicBezTo>
                    <a:pt x="91697" y="36653"/>
                    <a:pt x="101880" y="3201"/>
                    <a:pt x="96936" y="401"/>
                  </a:cubicBezTo>
                  <a:cubicBezTo>
                    <a:pt x="91564" y="-2638"/>
                    <a:pt x="93688" y="12402"/>
                    <a:pt x="93364" y="1856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5946978" y="2823191"/>
              <a:ext cx="60941" cy="12553"/>
            </a:xfrm>
            <a:custGeom>
              <a:avLst/>
              <a:gdLst/>
              <a:ahLst/>
              <a:cxnLst/>
              <a:rect l="l" t="t" r="r" b="b"/>
              <a:pathLst>
                <a:path w="60941" h="12553" extrusionOk="0">
                  <a:moveTo>
                    <a:pt x="0" y="12554"/>
                  </a:moveTo>
                  <a:cubicBezTo>
                    <a:pt x="16707" y="1333"/>
                    <a:pt x="41081" y="5486"/>
                    <a:pt x="6094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5959380" y="2855794"/>
              <a:ext cx="53006" cy="11106"/>
            </a:xfrm>
            <a:custGeom>
              <a:avLst/>
              <a:gdLst/>
              <a:ahLst/>
              <a:cxnLst/>
              <a:rect l="l" t="t" r="r" b="b"/>
              <a:pathLst>
                <a:path w="53006" h="11106" extrusionOk="0">
                  <a:moveTo>
                    <a:pt x="0" y="11106"/>
                  </a:moveTo>
                  <a:cubicBezTo>
                    <a:pt x="15707" y="1572"/>
                    <a:pt x="35271" y="3724"/>
                    <a:pt x="53007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6081443" y="2633872"/>
              <a:ext cx="29346" cy="69769"/>
            </a:xfrm>
            <a:custGeom>
              <a:avLst/>
              <a:gdLst/>
              <a:ahLst/>
              <a:cxnLst/>
              <a:rect l="l" t="t" r="r" b="b"/>
              <a:pathLst>
                <a:path w="29346" h="69769" extrusionOk="0">
                  <a:moveTo>
                    <a:pt x="0" y="59473"/>
                  </a:moveTo>
                  <a:cubicBezTo>
                    <a:pt x="9401" y="39347"/>
                    <a:pt x="13678" y="23383"/>
                    <a:pt x="18535" y="1523"/>
                  </a:cubicBezTo>
                  <a:cubicBezTo>
                    <a:pt x="20231" y="-6144"/>
                    <a:pt x="17564" y="17230"/>
                    <a:pt x="17774" y="25079"/>
                  </a:cubicBezTo>
                  <a:cubicBezTo>
                    <a:pt x="18212" y="41500"/>
                    <a:pt x="23993" y="55035"/>
                    <a:pt x="29346" y="6977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6073799" y="2710561"/>
              <a:ext cx="116249" cy="54072"/>
            </a:xfrm>
            <a:custGeom>
              <a:avLst/>
              <a:gdLst/>
              <a:ahLst/>
              <a:cxnLst/>
              <a:rect l="l" t="t" r="r" b="b"/>
              <a:pathLst>
                <a:path w="116249" h="54072" extrusionOk="0">
                  <a:moveTo>
                    <a:pt x="15568" y="46269"/>
                  </a:moveTo>
                  <a:cubicBezTo>
                    <a:pt x="9481" y="46431"/>
                    <a:pt x="6129" y="45983"/>
                    <a:pt x="509" y="52898"/>
                  </a:cubicBezTo>
                  <a:cubicBezTo>
                    <a:pt x="-2710" y="56861"/>
                    <a:pt x="10215" y="49688"/>
                    <a:pt x="14911" y="47669"/>
                  </a:cubicBezTo>
                  <a:cubicBezTo>
                    <a:pt x="18254" y="46221"/>
                    <a:pt x="21826" y="45345"/>
                    <a:pt x="25198" y="43935"/>
                  </a:cubicBezTo>
                  <a:cubicBezTo>
                    <a:pt x="28912" y="42383"/>
                    <a:pt x="32522" y="40582"/>
                    <a:pt x="36133" y="38801"/>
                  </a:cubicBezTo>
                  <a:cubicBezTo>
                    <a:pt x="52849" y="30534"/>
                    <a:pt x="70042" y="23133"/>
                    <a:pt x="86720" y="14608"/>
                  </a:cubicBezTo>
                  <a:cubicBezTo>
                    <a:pt x="93216" y="11284"/>
                    <a:pt x="128144" y="-8519"/>
                    <a:pt x="112056" y="423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6121903" y="2779470"/>
              <a:ext cx="50345" cy="89597"/>
            </a:xfrm>
            <a:custGeom>
              <a:avLst/>
              <a:gdLst/>
              <a:ahLst/>
              <a:cxnLst/>
              <a:rect l="l" t="t" r="r" b="b"/>
              <a:pathLst>
                <a:path w="50345" h="89597" extrusionOk="0">
                  <a:moveTo>
                    <a:pt x="3154" y="17945"/>
                  </a:moveTo>
                  <a:cubicBezTo>
                    <a:pt x="-6580" y="13402"/>
                    <a:pt x="38264" y="-12858"/>
                    <a:pt x="43731" y="7868"/>
                  </a:cubicBezTo>
                  <a:cubicBezTo>
                    <a:pt x="48360" y="25442"/>
                    <a:pt x="14404" y="50483"/>
                    <a:pt x="14356" y="48797"/>
                  </a:cubicBezTo>
                  <a:cubicBezTo>
                    <a:pt x="14004" y="35262"/>
                    <a:pt x="54056" y="40615"/>
                    <a:pt x="50065" y="63770"/>
                  </a:cubicBezTo>
                  <a:cubicBezTo>
                    <a:pt x="44798" y="94307"/>
                    <a:pt x="-10647" y="98679"/>
                    <a:pt x="1821" y="7198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6255169" y="2654065"/>
              <a:ext cx="23622" cy="105365"/>
            </a:xfrm>
            <a:custGeom>
              <a:avLst/>
              <a:gdLst/>
              <a:ahLst/>
              <a:cxnLst/>
              <a:rect l="l" t="t" r="r" b="b"/>
              <a:pathLst>
                <a:path w="23622" h="105365" extrusionOk="0">
                  <a:moveTo>
                    <a:pt x="1763" y="0"/>
                  </a:moveTo>
                  <a:cubicBezTo>
                    <a:pt x="-8639" y="8239"/>
                    <a:pt x="30747" y="68018"/>
                    <a:pt x="22470" y="101908"/>
                  </a:cubicBezTo>
                  <a:cubicBezTo>
                    <a:pt x="22193" y="103022"/>
                    <a:pt x="22536" y="104213"/>
                    <a:pt x="22565" y="105366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6242500" y="2637701"/>
              <a:ext cx="85708" cy="146434"/>
            </a:xfrm>
            <a:custGeom>
              <a:avLst/>
              <a:gdLst/>
              <a:ahLst/>
              <a:cxnLst/>
              <a:rect l="l" t="t" r="r" b="b"/>
              <a:pathLst>
                <a:path w="85708" h="146434" extrusionOk="0">
                  <a:moveTo>
                    <a:pt x="963" y="30565"/>
                  </a:moveTo>
                  <a:cubicBezTo>
                    <a:pt x="-7552" y="22498"/>
                    <a:pt x="42778" y="-12640"/>
                    <a:pt x="59113" y="4791"/>
                  </a:cubicBezTo>
                  <a:cubicBezTo>
                    <a:pt x="71143" y="17612"/>
                    <a:pt x="38681" y="82563"/>
                    <a:pt x="25242" y="84610"/>
                  </a:cubicBezTo>
                  <a:cubicBezTo>
                    <a:pt x="22670" y="85001"/>
                    <a:pt x="32957" y="70628"/>
                    <a:pt x="43568" y="70971"/>
                  </a:cubicBezTo>
                  <a:cubicBezTo>
                    <a:pt x="58789" y="71456"/>
                    <a:pt x="82058" y="78314"/>
                    <a:pt x="85069" y="95478"/>
                  </a:cubicBezTo>
                  <a:cubicBezTo>
                    <a:pt x="95384" y="154267"/>
                    <a:pt x="-23002" y="155086"/>
                    <a:pt x="12697" y="133407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6316540" y="2630895"/>
              <a:ext cx="80018" cy="119134"/>
            </a:xfrm>
            <a:custGeom>
              <a:avLst/>
              <a:gdLst/>
              <a:ahLst/>
              <a:cxnLst/>
              <a:rect l="l" t="t" r="r" b="b"/>
              <a:pathLst>
                <a:path w="80018" h="119134" extrusionOk="0">
                  <a:moveTo>
                    <a:pt x="694" y="100"/>
                  </a:moveTo>
                  <a:cubicBezTo>
                    <a:pt x="513" y="-385"/>
                    <a:pt x="-163" y="1024"/>
                    <a:pt x="37" y="1501"/>
                  </a:cubicBezTo>
                  <a:cubicBezTo>
                    <a:pt x="8219" y="21065"/>
                    <a:pt x="17544" y="40134"/>
                    <a:pt x="25821" y="59660"/>
                  </a:cubicBezTo>
                  <a:cubicBezTo>
                    <a:pt x="26669" y="61679"/>
                    <a:pt x="43576" y="119353"/>
                    <a:pt x="39166" y="118839"/>
                  </a:cubicBezTo>
                  <a:cubicBezTo>
                    <a:pt x="34212" y="118268"/>
                    <a:pt x="36051" y="114572"/>
                    <a:pt x="35518" y="112019"/>
                  </a:cubicBezTo>
                  <a:cubicBezTo>
                    <a:pt x="30393" y="87549"/>
                    <a:pt x="25021" y="17131"/>
                    <a:pt x="57882" y="67804"/>
                  </a:cubicBezTo>
                  <a:cubicBezTo>
                    <a:pt x="60682" y="72138"/>
                    <a:pt x="62911" y="76815"/>
                    <a:pt x="65169" y="81453"/>
                  </a:cubicBezTo>
                  <a:cubicBezTo>
                    <a:pt x="67560" y="86387"/>
                    <a:pt x="69503" y="91531"/>
                    <a:pt x="71798" y="96513"/>
                  </a:cubicBezTo>
                  <a:cubicBezTo>
                    <a:pt x="75360" y="104247"/>
                    <a:pt x="78723" y="110676"/>
                    <a:pt x="80018" y="11913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930;p18"/>
          <p:cNvSpPr txBox="1">
            <a:spLocks/>
          </p:cNvSpPr>
          <p:nvPr/>
        </p:nvSpPr>
        <p:spPr>
          <a:xfrm>
            <a:off x="4536071" y="5791443"/>
            <a:ext cx="8774400" cy="586500"/>
          </a:xfrm>
          <a:prstGeom prst="rect">
            <a:avLst/>
          </a:prstGeom>
          <a:noFill/>
          <a:ln>
            <a:noFill/>
          </a:ln>
          <a:effectLst>
            <a:outerShdw dist="9525" algn="bl" rotWithShape="0">
              <a:srgbClr val="FFFFFF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None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None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None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None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None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None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None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None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aveat Medium"/>
              <a:buNone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9pPr>
          </a:lstStyle>
          <a:p>
            <a:pPr marL="0" indent="0"/>
            <a:r>
              <a:rPr lang="sl-SI" dirty="0" smtClean="0"/>
              <a:t>Anja Biljana Lenart, svet. delavka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36"/>
          <p:cNvSpPr/>
          <p:nvPr/>
        </p:nvSpPr>
        <p:spPr>
          <a:xfrm rot="-651006">
            <a:off x="10313280" y="5084605"/>
            <a:ext cx="1182638" cy="1141318"/>
          </a:xfrm>
          <a:custGeom>
            <a:avLst/>
            <a:gdLst/>
            <a:ahLst/>
            <a:cxnLst/>
            <a:rect l="l" t="t" r="r" b="b"/>
            <a:pathLst>
              <a:path w="3871652" h="3586705" extrusionOk="0">
                <a:moveTo>
                  <a:pt x="0" y="3586705"/>
                </a:moveTo>
                <a:cubicBezTo>
                  <a:pt x="0" y="3586705"/>
                  <a:pt x="-267" y="2753592"/>
                  <a:pt x="625630" y="1745208"/>
                </a:cubicBezTo>
                <a:cubicBezTo>
                  <a:pt x="1855546" y="-236239"/>
                  <a:pt x="3593002" y="-321945"/>
                  <a:pt x="3857702" y="458162"/>
                </a:cubicBezTo>
                <a:cubicBezTo>
                  <a:pt x="4026294" y="955072"/>
                  <a:pt x="2628882" y="828084"/>
                  <a:pt x="1716577" y="1692955"/>
                </a:cubicBezTo>
                <a:cubicBezTo>
                  <a:pt x="1107700" y="2270160"/>
                  <a:pt x="982066" y="2916146"/>
                  <a:pt x="1434761" y="2943063"/>
                </a:cubicBezTo>
                <a:cubicBezTo>
                  <a:pt x="1951273" y="2973781"/>
                  <a:pt x="1952987" y="1705928"/>
                  <a:pt x="2652313" y="1744332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4" name="Google Shape;2034;p36"/>
          <p:cNvGrpSpPr/>
          <p:nvPr/>
        </p:nvGrpSpPr>
        <p:grpSpPr>
          <a:xfrm>
            <a:off x="3504100" y="699850"/>
            <a:ext cx="5340664" cy="5218698"/>
            <a:chOff x="3504100" y="699850"/>
            <a:chExt cx="5340664" cy="5218698"/>
          </a:xfrm>
        </p:grpSpPr>
        <p:sp>
          <p:nvSpPr>
            <p:cNvPr id="2035" name="Google Shape;2035;p36"/>
            <p:cNvSpPr/>
            <p:nvPr/>
          </p:nvSpPr>
          <p:spPr>
            <a:xfrm>
              <a:off x="3504100" y="699850"/>
              <a:ext cx="5340664" cy="5215193"/>
            </a:xfrm>
            <a:custGeom>
              <a:avLst/>
              <a:gdLst/>
              <a:ahLst/>
              <a:cxnLst/>
              <a:rect l="l" t="t" r="r" b="b"/>
              <a:pathLst>
                <a:path w="2265393" h="2212171" extrusionOk="0">
                  <a:moveTo>
                    <a:pt x="0" y="675346"/>
                  </a:moveTo>
                  <a:cubicBezTo>
                    <a:pt x="0" y="675346"/>
                    <a:pt x="322583" y="23685"/>
                    <a:pt x="1080793" y="638"/>
                  </a:cubicBezTo>
                  <a:cubicBezTo>
                    <a:pt x="1782208" y="-20661"/>
                    <a:pt x="2285012" y="494213"/>
                    <a:pt x="2264806" y="1082633"/>
                  </a:cubicBezTo>
                  <a:cubicBezTo>
                    <a:pt x="2244781" y="1668741"/>
                    <a:pt x="1802779" y="2204622"/>
                    <a:pt x="1251550" y="2212032"/>
                  </a:cubicBezTo>
                  <a:cubicBezTo>
                    <a:pt x="696681" y="2219495"/>
                    <a:pt x="122879" y="1926278"/>
                    <a:pt x="61349" y="1350492"/>
                  </a:cubicBezTo>
                  <a:cubicBezTo>
                    <a:pt x="0" y="776727"/>
                    <a:pt x="422889" y="577516"/>
                    <a:pt x="422889" y="577516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504103" y="700049"/>
              <a:ext cx="5218500" cy="5218500"/>
            </a:xfrm>
            <a:prstGeom prst="ellipse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7" name="Google Shape;2037;p36"/>
          <p:cNvSpPr txBox="1">
            <a:spLocks noGrp="1"/>
          </p:cNvSpPr>
          <p:nvPr>
            <p:ph type="title"/>
          </p:nvPr>
        </p:nvSpPr>
        <p:spPr>
          <a:xfrm>
            <a:off x="2741823" y="1823075"/>
            <a:ext cx="6588600" cy="969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dirty="0" smtClean="0"/>
              <a:t>DODATNE INFORMACIJE</a:t>
            </a:r>
            <a:endParaRPr sz="2800" dirty="0"/>
          </a:p>
        </p:txBody>
      </p:sp>
      <p:sp>
        <p:nvSpPr>
          <p:cNvPr id="2038" name="Google Shape;2038;p36"/>
          <p:cNvSpPr txBox="1">
            <a:spLocks noGrp="1"/>
          </p:cNvSpPr>
          <p:nvPr>
            <p:ph type="body" idx="1"/>
          </p:nvPr>
        </p:nvSpPr>
        <p:spPr>
          <a:xfrm>
            <a:off x="3580300" y="2823725"/>
            <a:ext cx="5145300" cy="215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dirty="0" smtClean="0"/>
              <a:t>telefon: 03 56 25 125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200" b="1" dirty="0" smtClean="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e-pošta: anja-biljana.lenart@os-toncke-cec.si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l-SI" sz="2200" b="1" dirty="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grpSp>
        <p:nvGrpSpPr>
          <p:cNvPr id="2039" name="Google Shape;2039;p36"/>
          <p:cNvGrpSpPr/>
          <p:nvPr/>
        </p:nvGrpSpPr>
        <p:grpSpPr>
          <a:xfrm rot="733890">
            <a:off x="2110142" y="4120053"/>
            <a:ext cx="921563" cy="921374"/>
            <a:chOff x="1338877" y="806200"/>
            <a:chExt cx="1340043" cy="1339768"/>
          </a:xfrm>
        </p:grpSpPr>
        <p:sp>
          <p:nvSpPr>
            <p:cNvPr id="2040" name="Google Shape;2040;p36"/>
            <p:cNvSpPr/>
            <p:nvPr/>
          </p:nvSpPr>
          <p:spPr>
            <a:xfrm rot="-737534">
              <a:off x="1445390" y="914108"/>
              <a:ext cx="1123135" cy="1123710"/>
            </a:xfrm>
            <a:custGeom>
              <a:avLst/>
              <a:gdLst/>
              <a:ahLst/>
              <a:cxnLst/>
              <a:rect l="l" t="t" r="r" b="b"/>
              <a:pathLst>
                <a:path w="633412" h="628354" extrusionOk="0">
                  <a:moveTo>
                    <a:pt x="0" y="0"/>
                  </a:moveTo>
                  <a:lnTo>
                    <a:pt x="0" y="494709"/>
                  </a:lnTo>
                  <a:lnTo>
                    <a:pt x="138712" y="628355"/>
                  </a:lnTo>
                  <a:lnTo>
                    <a:pt x="633413" y="628355"/>
                  </a:lnTo>
                  <a:lnTo>
                    <a:pt x="633413" y="133645"/>
                  </a:lnTo>
                  <a:lnTo>
                    <a:pt x="4947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1" name="Google Shape;2041;p36"/>
            <p:cNvGrpSpPr/>
            <p:nvPr/>
          </p:nvGrpSpPr>
          <p:grpSpPr>
            <a:xfrm rot="-737888">
              <a:off x="1446116" y="913186"/>
              <a:ext cx="1125835" cy="1125797"/>
              <a:chOff x="8319351" y="1186300"/>
              <a:chExt cx="642899" cy="638032"/>
            </a:xfrm>
          </p:grpSpPr>
          <p:sp>
            <p:nvSpPr>
              <p:cNvPr id="2042" name="Google Shape;2042;p36"/>
              <p:cNvSpPr/>
              <p:nvPr/>
            </p:nvSpPr>
            <p:spPr>
              <a:xfrm>
                <a:off x="8319351" y="1681029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0" y="0"/>
                    </a:moveTo>
                    <a:lnTo>
                      <a:pt x="49472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36"/>
              <p:cNvSpPr/>
              <p:nvPr/>
            </p:nvSpPr>
            <p:spPr>
              <a:xfrm>
                <a:off x="8457997" y="1320079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36"/>
              <p:cNvSpPr/>
              <p:nvPr/>
            </p:nvSpPr>
            <p:spPr>
              <a:xfrm>
                <a:off x="8319351" y="1681029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0" y="0"/>
                    </a:moveTo>
                    <a:lnTo>
                      <a:pt x="138646" y="13377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36"/>
              <p:cNvSpPr/>
              <p:nvPr/>
            </p:nvSpPr>
            <p:spPr>
              <a:xfrm>
                <a:off x="8319351" y="1186300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36"/>
              <p:cNvSpPr/>
              <p:nvPr/>
            </p:nvSpPr>
            <p:spPr>
              <a:xfrm>
                <a:off x="8319351" y="1186300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138646" y="13377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36"/>
              <p:cNvSpPr/>
              <p:nvPr/>
            </p:nvSpPr>
            <p:spPr>
              <a:xfrm>
                <a:off x="8814079" y="1186300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0" y="0"/>
                    </a:moveTo>
                    <a:lnTo>
                      <a:pt x="138646" y="13377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36"/>
              <p:cNvSpPr/>
              <p:nvPr/>
            </p:nvSpPr>
            <p:spPr>
              <a:xfrm>
                <a:off x="8319351" y="1186300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0" y="0"/>
                    </a:moveTo>
                    <a:lnTo>
                      <a:pt x="49472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36"/>
              <p:cNvSpPr/>
              <p:nvPr/>
            </p:nvSpPr>
            <p:spPr>
              <a:xfrm>
                <a:off x="8952725" y="1320079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36"/>
              <p:cNvSpPr/>
              <p:nvPr/>
            </p:nvSpPr>
            <p:spPr>
              <a:xfrm>
                <a:off x="8457997" y="1814807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494729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36"/>
              <p:cNvSpPr/>
              <p:nvPr/>
            </p:nvSpPr>
            <p:spPr>
              <a:xfrm>
                <a:off x="8457997" y="1320079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494729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36"/>
              <p:cNvSpPr/>
              <p:nvPr/>
            </p:nvSpPr>
            <p:spPr>
              <a:xfrm>
                <a:off x="8814079" y="1186300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494728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36"/>
              <p:cNvSpPr/>
              <p:nvPr/>
            </p:nvSpPr>
            <p:spPr>
              <a:xfrm>
                <a:off x="8814079" y="1681029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138646" y="13377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54" name="Google Shape;2054;p36"/>
          <p:cNvGrpSpPr/>
          <p:nvPr/>
        </p:nvGrpSpPr>
        <p:grpSpPr>
          <a:xfrm>
            <a:off x="868688" y="3314987"/>
            <a:ext cx="526413" cy="717907"/>
            <a:chOff x="4361457" y="3155811"/>
            <a:chExt cx="591143" cy="821217"/>
          </a:xfrm>
        </p:grpSpPr>
        <p:sp>
          <p:nvSpPr>
            <p:cNvPr id="2055" name="Google Shape;2055;p36"/>
            <p:cNvSpPr/>
            <p:nvPr/>
          </p:nvSpPr>
          <p:spPr>
            <a:xfrm>
              <a:off x="4361457" y="3155811"/>
              <a:ext cx="581624" cy="816168"/>
            </a:xfrm>
            <a:custGeom>
              <a:avLst/>
              <a:gdLst/>
              <a:ahLst/>
              <a:cxnLst/>
              <a:rect l="l" t="t" r="r" b="b"/>
              <a:pathLst>
                <a:path w="581624" h="816168" extrusionOk="0">
                  <a:moveTo>
                    <a:pt x="290808" y="0"/>
                  </a:moveTo>
                  <a:cubicBezTo>
                    <a:pt x="130207" y="0"/>
                    <a:pt x="0" y="35452"/>
                    <a:pt x="0" y="79172"/>
                  </a:cubicBezTo>
                  <a:lnTo>
                    <a:pt x="0" y="736997"/>
                  </a:lnTo>
                  <a:cubicBezTo>
                    <a:pt x="0" y="780707"/>
                    <a:pt x="130207" y="816169"/>
                    <a:pt x="290808" y="816169"/>
                  </a:cubicBezTo>
                  <a:cubicBezTo>
                    <a:pt x="451418" y="816169"/>
                    <a:pt x="581625" y="780717"/>
                    <a:pt x="581625" y="736997"/>
                  </a:cubicBezTo>
                  <a:lnTo>
                    <a:pt x="581625" y="79172"/>
                  </a:lnTo>
                  <a:cubicBezTo>
                    <a:pt x="581625" y="35452"/>
                    <a:pt x="451418" y="0"/>
                    <a:pt x="290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6" name="Google Shape;2056;p36"/>
            <p:cNvGrpSpPr/>
            <p:nvPr/>
          </p:nvGrpSpPr>
          <p:grpSpPr>
            <a:xfrm>
              <a:off x="4361460" y="3155888"/>
              <a:ext cx="591140" cy="821140"/>
              <a:chOff x="8319351" y="4894840"/>
              <a:chExt cx="591140" cy="821140"/>
            </a:xfrm>
          </p:grpSpPr>
          <p:sp>
            <p:nvSpPr>
              <p:cNvPr id="2057" name="Google Shape;2057;p36"/>
              <p:cNvSpPr/>
              <p:nvPr/>
            </p:nvSpPr>
            <p:spPr>
              <a:xfrm>
                <a:off x="8319351" y="4894840"/>
                <a:ext cx="581615" cy="158315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158315" extrusionOk="0">
                    <a:moveTo>
                      <a:pt x="0" y="79153"/>
                    </a:moveTo>
                    <a:cubicBezTo>
                      <a:pt x="0" y="35433"/>
                      <a:pt x="130197" y="0"/>
                      <a:pt x="290808" y="0"/>
                    </a:cubicBezTo>
                    <a:cubicBezTo>
                      <a:pt x="451409" y="0"/>
                      <a:pt x="581616" y="35433"/>
                      <a:pt x="581616" y="79153"/>
                    </a:cubicBezTo>
                    <a:cubicBezTo>
                      <a:pt x="581616" y="122873"/>
                      <a:pt x="451409" y="158315"/>
                      <a:pt x="290808" y="158315"/>
                    </a:cubicBezTo>
                    <a:cubicBezTo>
                      <a:pt x="130197" y="158315"/>
                      <a:pt x="0" y="122873"/>
                      <a:pt x="0" y="7915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8" name="Google Shape;2058;p36"/>
              <p:cNvSpPr/>
              <p:nvPr/>
            </p:nvSpPr>
            <p:spPr>
              <a:xfrm>
                <a:off x="8319351" y="5636809"/>
                <a:ext cx="581615" cy="79171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79171" extrusionOk="0">
                    <a:moveTo>
                      <a:pt x="0" y="0"/>
                    </a:moveTo>
                    <a:cubicBezTo>
                      <a:pt x="0" y="43719"/>
                      <a:pt x="130207" y="79171"/>
                      <a:pt x="290808" y="79171"/>
                    </a:cubicBezTo>
                    <a:cubicBezTo>
                      <a:pt x="451418" y="79171"/>
                      <a:pt x="581616" y="43719"/>
                      <a:pt x="581616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9" name="Google Shape;2059;p36"/>
              <p:cNvSpPr/>
              <p:nvPr/>
            </p:nvSpPr>
            <p:spPr>
              <a:xfrm>
                <a:off x="8319351" y="4973992"/>
                <a:ext cx="9525" cy="65772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57720" extrusionOk="0">
                    <a:moveTo>
                      <a:pt x="0" y="65772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0" name="Google Shape;2060;p36"/>
              <p:cNvSpPr/>
              <p:nvPr/>
            </p:nvSpPr>
            <p:spPr>
              <a:xfrm>
                <a:off x="8900966" y="4973992"/>
                <a:ext cx="9525" cy="65772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57720" extrusionOk="0">
                    <a:moveTo>
                      <a:pt x="0" y="0"/>
                    </a:moveTo>
                    <a:lnTo>
                      <a:pt x="0" y="65772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1" name="Google Shape;2061;p36"/>
              <p:cNvSpPr/>
              <p:nvPr/>
            </p:nvSpPr>
            <p:spPr>
              <a:xfrm>
                <a:off x="8319351" y="5557627"/>
                <a:ext cx="581615" cy="79181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79181" extrusionOk="0">
                    <a:moveTo>
                      <a:pt x="581616" y="79182"/>
                    </a:moveTo>
                    <a:cubicBezTo>
                      <a:pt x="581616" y="35462"/>
                      <a:pt x="451418" y="0"/>
                      <a:pt x="290808" y="0"/>
                    </a:cubicBezTo>
                    <a:cubicBezTo>
                      <a:pt x="130207" y="0"/>
                      <a:pt x="0" y="35462"/>
                      <a:pt x="0" y="79182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62" name="Google Shape;2062;p36"/>
          <p:cNvGrpSpPr/>
          <p:nvPr/>
        </p:nvGrpSpPr>
        <p:grpSpPr>
          <a:xfrm>
            <a:off x="1208779" y="3883659"/>
            <a:ext cx="821827" cy="767171"/>
            <a:chOff x="2756789" y="5115951"/>
            <a:chExt cx="1327239" cy="1238971"/>
          </a:xfrm>
        </p:grpSpPr>
        <p:sp>
          <p:nvSpPr>
            <p:cNvPr id="2063" name="Google Shape;2063;p36"/>
            <p:cNvSpPr/>
            <p:nvPr/>
          </p:nvSpPr>
          <p:spPr>
            <a:xfrm>
              <a:off x="2757050" y="5115951"/>
              <a:ext cx="1326736" cy="1238971"/>
            </a:xfrm>
            <a:custGeom>
              <a:avLst/>
              <a:gdLst/>
              <a:ahLst/>
              <a:cxnLst/>
              <a:rect l="l" t="t" r="r" b="b"/>
              <a:pathLst>
                <a:path w="722033" h="710012" extrusionOk="0">
                  <a:moveTo>
                    <a:pt x="354406" y="0"/>
                  </a:moveTo>
                  <a:lnTo>
                    <a:pt x="0" y="552155"/>
                  </a:lnTo>
                  <a:lnTo>
                    <a:pt x="154057" y="705878"/>
                  </a:lnTo>
                  <a:lnTo>
                    <a:pt x="722033" y="710013"/>
                  </a:lnTo>
                  <a:lnTo>
                    <a:pt x="3544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64" name="Google Shape;2064;p36"/>
            <p:cNvGrpSpPr/>
            <p:nvPr/>
          </p:nvGrpSpPr>
          <p:grpSpPr>
            <a:xfrm>
              <a:off x="2756789" y="5116058"/>
              <a:ext cx="1327239" cy="1238760"/>
              <a:chOff x="6846958" y="4952437"/>
              <a:chExt cx="722032" cy="710013"/>
            </a:xfrm>
          </p:grpSpPr>
          <p:sp>
            <p:nvSpPr>
              <p:cNvPr id="2065" name="Google Shape;2065;p36"/>
              <p:cNvSpPr/>
              <p:nvPr/>
            </p:nvSpPr>
            <p:spPr>
              <a:xfrm>
                <a:off x="6846958" y="4952437"/>
                <a:ext cx="722032" cy="710012"/>
              </a:xfrm>
              <a:custGeom>
                <a:avLst/>
                <a:gdLst/>
                <a:ahLst/>
                <a:cxnLst/>
                <a:rect l="l" t="t" r="r" b="b"/>
                <a:pathLst>
                  <a:path w="722032" h="710012" extrusionOk="0">
                    <a:moveTo>
                      <a:pt x="354406" y="0"/>
                    </a:moveTo>
                    <a:lnTo>
                      <a:pt x="0" y="552155"/>
                    </a:lnTo>
                    <a:lnTo>
                      <a:pt x="154057" y="705879"/>
                    </a:lnTo>
                    <a:lnTo>
                      <a:pt x="722033" y="710013"/>
                    </a:lnTo>
                    <a:lnTo>
                      <a:pt x="354406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6" name="Google Shape;2066;p36"/>
              <p:cNvSpPr/>
              <p:nvPr/>
            </p:nvSpPr>
            <p:spPr>
              <a:xfrm>
                <a:off x="7001014" y="4952437"/>
                <a:ext cx="200349" cy="705879"/>
              </a:xfrm>
              <a:custGeom>
                <a:avLst/>
                <a:gdLst/>
                <a:ahLst/>
                <a:cxnLst/>
                <a:rect l="l" t="t" r="r" b="b"/>
                <a:pathLst>
                  <a:path w="200349" h="705879" extrusionOk="0">
                    <a:moveTo>
                      <a:pt x="0" y="705879"/>
                    </a:moveTo>
                    <a:lnTo>
                      <a:pt x="20034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7" name="Google Shape;2067;p36"/>
              <p:cNvSpPr/>
              <p:nvPr/>
            </p:nvSpPr>
            <p:spPr>
              <a:xfrm>
                <a:off x="6846958" y="5504592"/>
                <a:ext cx="544867" cy="4038"/>
              </a:xfrm>
              <a:custGeom>
                <a:avLst/>
                <a:gdLst/>
                <a:ahLst/>
                <a:cxnLst/>
                <a:rect l="l" t="t" r="r" b="b"/>
                <a:pathLst>
                  <a:path w="544867" h="4038" extrusionOk="0">
                    <a:moveTo>
                      <a:pt x="0" y="0"/>
                    </a:moveTo>
                    <a:lnTo>
                      <a:pt x="544868" y="403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p36"/>
              <p:cNvSpPr/>
              <p:nvPr/>
            </p:nvSpPr>
            <p:spPr>
              <a:xfrm>
                <a:off x="7391825" y="5508631"/>
                <a:ext cx="177164" cy="153819"/>
              </a:xfrm>
              <a:custGeom>
                <a:avLst/>
                <a:gdLst/>
                <a:ahLst/>
                <a:cxnLst/>
                <a:rect l="l" t="t" r="r" b="b"/>
                <a:pathLst>
                  <a:path w="177164" h="153819" extrusionOk="0">
                    <a:moveTo>
                      <a:pt x="177165" y="15381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9" name="Google Shape;2069;p36"/>
              <p:cNvSpPr/>
              <p:nvPr/>
            </p:nvSpPr>
            <p:spPr>
              <a:xfrm>
                <a:off x="7201364" y="4952437"/>
                <a:ext cx="190461" cy="556193"/>
              </a:xfrm>
              <a:custGeom>
                <a:avLst/>
                <a:gdLst/>
                <a:ahLst/>
                <a:cxnLst/>
                <a:rect l="l" t="t" r="r" b="b"/>
                <a:pathLst>
                  <a:path w="190461" h="556193" extrusionOk="0">
                    <a:moveTo>
                      <a:pt x="190462" y="55619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70" name="Google Shape;2070;p36"/>
          <p:cNvGrpSpPr/>
          <p:nvPr/>
        </p:nvGrpSpPr>
        <p:grpSpPr>
          <a:xfrm>
            <a:off x="1463224" y="3464486"/>
            <a:ext cx="312936" cy="153680"/>
            <a:chOff x="10862134" y="3312644"/>
            <a:chExt cx="416027" cy="204307"/>
          </a:xfrm>
        </p:grpSpPr>
        <p:sp>
          <p:nvSpPr>
            <p:cNvPr id="2071" name="Google Shape;2071;p36"/>
            <p:cNvSpPr/>
            <p:nvPr/>
          </p:nvSpPr>
          <p:spPr>
            <a:xfrm>
              <a:off x="10862134" y="3312644"/>
              <a:ext cx="69302" cy="204307"/>
            </a:xfrm>
            <a:custGeom>
              <a:avLst/>
              <a:gdLst/>
              <a:ahLst/>
              <a:cxnLst/>
              <a:rect l="l" t="t" r="r" b="b"/>
              <a:pathLst>
                <a:path w="69302" h="204307" extrusionOk="0">
                  <a:moveTo>
                    <a:pt x="3963" y="83218"/>
                  </a:moveTo>
                  <a:cubicBezTo>
                    <a:pt x="-6800" y="83818"/>
                    <a:pt x="7202" y="105030"/>
                    <a:pt x="12441" y="114403"/>
                  </a:cubicBezTo>
                  <a:cubicBezTo>
                    <a:pt x="27110" y="140206"/>
                    <a:pt x="45778" y="163618"/>
                    <a:pt x="59589" y="189803"/>
                  </a:cubicBezTo>
                  <a:cubicBezTo>
                    <a:pt x="62161" y="194565"/>
                    <a:pt x="62161" y="206062"/>
                    <a:pt x="67210" y="204081"/>
                  </a:cubicBezTo>
                  <a:cubicBezTo>
                    <a:pt x="71400" y="202404"/>
                    <a:pt x="68066" y="157827"/>
                    <a:pt x="67686" y="152046"/>
                  </a:cubicBezTo>
                  <a:cubicBezTo>
                    <a:pt x="65590" y="113469"/>
                    <a:pt x="46064" y="36755"/>
                    <a:pt x="61590" y="874"/>
                  </a:cubicBezTo>
                  <a:cubicBezTo>
                    <a:pt x="63495" y="-3498"/>
                    <a:pt x="65114" y="9723"/>
                    <a:pt x="66828" y="1414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6"/>
            <p:cNvSpPr/>
            <p:nvPr/>
          </p:nvSpPr>
          <p:spPr>
            <a:xfrm>
              <a:off x="11001003" y="3431825"/>
              <a:ext cx="33121" cy="6338"/>
            </a:xfrm>
            <a:custGeom>
              <a:avLst/>
              <a:gdLst/>
              <a:ahLst/>
              <a:cxnLst/>
              <a:rect l="l" t="t" r="r" b="b"/>
              <a:pathLst>
                <a:path w="33121" h="6338" extrusionOk="0">
                  <a:moveTo>
                    <a:pt x="19305" y="1833"/>
                  </a:moveTo>
                  <a:cubicBezTo>
                    <a:pt x="25495" y="699"/>
                    <a:pt x="-5366" y="7195"/>
                    <a:pt x="826" y="6243"/>
                  </a:cubicBezTo>
                  <a:cubicBezTo>
                    <a:pt x="11018" y="4709"/>
                    <a:pt x="41307" y="-520"/>
                    <a:pt x="31020" y="42"/>
                  </a:cubicBezTo>
                  <a:cubicBezTo>
                    <a:pt x="18923" y="718"/>
                    <a:pt x="7113" y="4043"/>
                    <a:pt x="19305" y="183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6"/>
            <p:cNvSpPr/>
            <p:nvPr/>
          </p:nvSpPr>
          <p:spPr>
            <a:xfrm>
              <a:off x="10999979" y="3457687"/>
              <a:ext cx="27320" cy="2555"/>
            </a:xfrm>
            <a:custGeom>
              <a:avLst/>
              <a:gdLst/>
              <a:ahLst/>
              <a:cxnLst/>
              <a:rect l="l" t="t" r="r" b="b"/>
              <a:pathLst>
                <a:path w="27320" h="2555" extrusionOk="0">
                  <a:moveTo>
                    <a:pt x="19375" y="326"/>
                  </a:moveTo>
                  <a:cubicBezTo>
                    <a:pt x="25567" y="-607"/>
                    <a:pt x="-5294" y="631"/>
                    <a:pt x="802" y="1926"/>
                  </a:cubicBezTo>
                  <a:cubicBezTo>
                    <a:pt x="8898" y="3660"/>
                    <a:pt x="33949" y="1212"/>
                    <a:pt x="25662" y="1679"/>
                  </a:cubicBezTo>
                  <a:cubicBezTo>
                    <a:pt x="15566" y="2241"/>
                    <a:pt x="5374" y="2450"/>
                    <a:pt x="19375" y="3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6"/>
            <p:cNvSpPr/>
            <p:nvPr/>
          </p:nvSpPr>
          <p:spPr>
            <a:xfrm>
              <a:off x="11105828" y="3355219"/>
              <a:ext cx="13978" cy="120672"/>
            </a:xfrm>
            <a:custGeom>
              <a:avLst/>
              <a:gdLst/>
              <a:ahLst/>
              <a:cxnLst/>
              <a:rect l="l" t="t" r="r" b="b"/>
              <a:pathLst>
                <a:path w="13978" h="120672" extrusionOk="0">
                  <a:moveTo>
                    <a:pt x="3348" y="0"/>
                  </a:moveTo>
                  <a:cubicBezTo>
                    <a:pt x="-11131" y="33566"/>
                    <a:pt x="27160" y="78457"/>
                    <a:pt x="8967" y="12067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6"/>
            <p:cNvSpPr/>
            <p:nvPr/>
          </p:nvSpPr>
          <p:spPr>
            <a:xfrm>
              <a:off x="11076654" y="3328910"/>
              <a:ext cx="118027" cy="162411"/>
            </a:xfrm>
            <a:custGeom>
              <a:avLst/>
              <a:gdLst/>
              <a:ahLst/>
              <a:cxnLst/>
              <a:rect l="l" t="t" r="r" b="b"/>
              <a:pathLst>
                <a:path w="118027" h="162411" extrusionOk="0">
                  <a:moveTo>
                    <a:pt x="4709" y="33510"/>
                  </a:moveTo>
                  <a:cubicBezTo>
                    <a:pt x="-23771" y="21223"/>
                    <a:pt x="85767" y="-18582"/>
                    <a:pt x="97197" y="10278"/>
                  </a:cubicBezTo>
                  <a:cubicBezTo>
                    <a:pt x="110532" y="43940"/>
                    <a:pt x="39857" y="118530"/>
                    <a:pt x="28617" y="98890"/>
                  </a:cubicBezTo>
                  <a:cubicBezTo>
                    <a:pt x="17567" y="79516"/>
                    <a:pt x="103292" y="51684"/>
                    <a:pt x="116532" y="92879"/>
                  </a:cubicBezTo>
                  <a:cubicBezTo>
                    <a:pt x="121485" y="108272"/>
                    <a:pt x="113389" y="125045"/>
                    <a:pt x="103103" y="136590"/>
                  </a:cubicBezTo>
                  <a:cubicBezTo>
                    <a:pt x="50620" y="195245"/>
                    <a:pt x="-14150" y="135247"/>
                    <a:pt x="17283" y="13796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6"/>
            <p:cNvSpPr/>
            <p:nvPr/>
          </p:nvSpPr>
          <p:spPr>
            <a:xfrm>
              <a:off x="11212046" y="3333673"/>
              <a:ext cx="66115" cy="124860"/>
            </a:xfrm>
            <a:custGeom>
              <a:avLst/>
              <a:gdLst/>
              <a:ahLst/>
              <a:cxnLst/>
              <a:rect l="l" t="t" r="r" b="b"/>
              <a:pathLst>
                <a:path w="66115" h="124860" extrusionOk="0">
                  <a:moveTo>
                    <a:pt x="0" y="0"/>
                  </a:moveTo>
                  <a:cubicBezTo>
                    <a:pt x="1143" y="21907"/>
                    <a:pt x="6953" y="43320"/>
                    <a:pt x="10382" y="64999"/>
                  </a:cubicBezTo>
                  <a:cubicBezTo>
                    <a:pt x="13429" y="84391"/>
                    <a:pt x="15430" y="103937"/>
                    <a:pt x="18097" y="123368"/>
                  </a:cubicBezTo>
                  <a:cubicBezTo>
                    <a:pt x="19144" y="130816"/>
                    <a:pt x="16669" y="108347"/>
                    <a:pt x="16858" y="100822"/>
                  </a:cubicBezTo>
                  <a:cubicBezTo>
                    <a:pt x="17240" y="87839"/>
                    <a:pt x="16383" y="49501"/>
                    <a:pt x="35623" y="51159"/>
                  </a:cubicBezTo>
                  <a:cubicBezTo>
                    <a:pt x="73819" y="54473"/>
                    <a:pt x="65626" y="123901"/>
                    <a:pt x="64865" y="1105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7" name="Google Shape;2077;p36"/>
          <p:cNvGrpSpPr/>
          <p:nvPr/>
        </p:nvGrpSpPr>
        <p:grpSpPr>
          <a:xfrm rot="-483841">
            <a:off x="1724814" y="4806427"/>
            <a:ext cx="334824" cy="202555"/>
            <a:chOff x="9051500" y="249694"/>
            <a:chExt cx="321265" cy="194352"/>
          </a:xfrm>
        </p:grpSpPr>
        <p:sp>
          <p:nvSpPr>
            <p:cNvPr id="2078" name="Google Shape;2078;p36"/>
            <p:cNvSpPr/>
            <p:nvPr/>
          </p:nvSpPr>
          <p:spPr>
            <a:xfrm>
              <a:off x="9051500" y="249694"/>
              <a:ext cx="82181" cy="194352"/>
            </a:xfrm>
            <a:custGeom>
              <a:avLst/>
              <a:gdLst/>
              <a:ahLst/>
              <a:cxnLst/>
              <a:rect l="l" t="t" r="r" b="b"/>
              <a:pathLst>
                <a:path w="82181" h="194352" extrusionOk="0">
                  <a:moveTo>
                    <a:pt x="0" y="49436"/>
                  </a:moveTo>
                  <a:cubicBezTo>
                    <a:pt x="28499" y="91356"/>
                    <a:pt x="22384" y="153114"/>
                    <a:pt x="51473" y="193308"/>
                  </a:cubicBezTo>
                  <a:cubicBezTo>
                    <a:pt x="55931" y="199457"/>
                    <a:pt x="53321" y="176473"/>
                    <a:pt x="53368" y="175761"/>
                  </a:cubicBezTo>
                  <a:cubicBezTo>
                    <a:pt x="54064" y="164928"/>
                    <a:pt x="56188" y="156146"/>
                    <a:pt x="55330" y="145159"/>
                  </a:cubicBezTo>
                  <a:cubicBezTo>
                    <a:pt x="54254" y="131427"/>
                    <a:pt x="65370" y="-17419"/>
                    <a:pt x="82182" y="169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6"/>
            <p:cNvSpPr/>
            <p:nvPr/>
          </p:nvSpPr>
          <p:spPr>
            <a:xfrm>
              <a:off x="9182745" y="370088"/>
              <a:ext cx="31784" cy="6547"/>
            </a:xfrm>
            <a:custGeom>
              <a:avLst/>
              <a:gdLst/>
              <a:ahLst/>
              <a:cxnLst/>
              <a:rect l="l" t="t" r="r" b="b"/>
              <a:pathLst>
                <a:path w="31784" h="6547" extrusionOk="0">
                  <a:moveTo>
                    <a:pt x="0" y="6547"/>
                  </a:moveTo>
                  <a:cubicBezTo>
                    <a:pt x="7725" y="1735"/>
                    <a:pt x="23070" y="1487"/>
                    <a:pt x="31785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6"/>
            <p:cNvSpPr/>
            <p:nvPr/>
          </p:nvSpPr>
          <p:spPr>
            <a:xfrm>
              <a:off x="9184621" y="389946"/>
              <a:ext cx="36823" cy="4501"/>
            </a:xfrm>
            <a:custGeom>
              <a:avLst/>
              <a:gdLst/>
              <a:ahLst/>
              <a:cxnLst/>
              <a:rect l="l" t="t" r="r" b="b"/>
              <a:pathLst>
                <a:path w="36823" h="4501" extrusionOk="0">
                  <a:moveTo>
                    <a:pt x="0" y="3455"/>
                  </a:moveTo>
                  <a:cubicBezTo>
                    <a:pt x="13145" y="5704"/>
                    <a:pt x="24327" y="4227"/>
                    <a:pt x="36824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6"/>
            <p:cNvSpPr/>
            <p:nvPr/>
          </p:nvSpPr>
          <p:spPr>
            <a:xfrm>
              <a:off x="9262473" y="303334"/>
              <a:ext cx="73322" cy="90157"/>
            </a:xfrm>
            <a:custGeom>
              <a:avLst/>
              <a:gdLst/>
              <a:ahLst/>
              <a:cxnLst/>
              <a:rect l="l" t="t" r="r" b="b"/>
              <a:pathLst>
                <a:path w="73322" h="90157" extrusionOk="0">
                  <a:moveTo>
                    <a:pt x="60507" y="3083"/>
                  </a:moveTo>
                  <a:cubicBezTo>
                    <a:pt x="39667" y="-9695"/>
                    <a:pt x="9616" y="20029"/>
                    <a:pt x="18026" y="41248"/>
                  </a:cubicBezTo>
                  <a:cubicBezTo>
                    <a:pt x="23293" y="54554"/>
                    <a:pt x="82644" y="44682"/>
                    <a:pt x="72061" y="69170"/>
                  </a:cubicBezTo>
                  <a:cubicBezTo>
                    <a:pt x="58564" y="100389"/>
                    <a:pt x="-28075" y="89962"/>
                    <a:pt x="9273" y="8100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6"/>
            <p:cNvSpPr/>
            <p:nvPr/>
          </p:nvSpPr>
          <p:spPr>
            <a:xfrm>
              <a:off x="9343699" y="260679"/>
              <a:ext cx="29066" cy="57634"/>
            </a:xfrm>
            <a:custGeom>
              <a:avLst/>
              <a:gdLst/>
              <a:ahLst/>
              <a:cxnLst/>
              <a:rect l="l" t="t" r="r" b="b"/>
              <a:pathLst>
                <a:path w="29066" h="57634" extrusionOk="0">
                  <a:moveTo>
                    <a:pt x="9648" y="1876"/>
                  </a:moveTo>
                  <a:cubicBezTo>
                    <a:pt x="-3592" y="10122"/>
                    <a:pt x="22621" y="-8186"/>
                    <a:pt x="28650" y="4848"/>
                  </a:cubicBezTo>
                  <a:cubicBezTo>
                    <a:pt x="32422" y="13019"/>
                    <a:pt x="9448" y="38199"/>
                    <a:pt x="3495" y="34551"/>
                  </a:cubicBezTo>
                  <a:cubicBezTo>
                    <a:pt x="-3687" y="30147"/>
                    <a:pt x="27269" y="30994"/>
                    <a:pt x="28317" y="39356"/>
                  </a:cubicBezTo>
                  <a:cubicBezTo>
                    <a:pt x="29879" y="51825"/>
                    <a:pt x="-1220" y="65999"/>
                    <a:pt x="37" y="5152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3" name="Google Shape;2083;p36"/>
          <p:cNvGrpSpPr/>
          <p:nvPr/>
        </p:nvGrpSpPr>
        <p:grpSpPr>
          <a:xfrm>
            <a:off x="803160" y="4650814"/>
            <a:ext cx="526417" cy="279333"/>
            <a:chOff x="5791759" y="2630895"/>
            <a:chExt cx="604799" cy="320925"/>
          </a:xfrm>
        </p:grpSpPr>
        <p:sp>
          <p:nvSpPr>
            <p:cNvPr id="2084" name="Google Shape;2084;p36"/>
            <p:cNvSpPr/>
            <p:nvPr/>
          </p:nvSpPr>
          <p:spPr>
            <a:xfrm>
              <a:off x="5791759" y="2671104"/>
              <a:ext cx="98284" cy="280716"/>
            </a:xfrm>
            <a:custGeom>
              <a:avLst/>
              <a:gdLst/>
              <a:ahLst/>
              <a:cxnLst/>
              <a:rect l="l" t="t" r="r" b="b"/>
              <a:pathLst>
                <a:path w="98284" h="280716" extrusionOk="0">
                  <a:moveTo>
                    <a:pt x="0" y="100194"/>
                  </a:moveTo>
                  <a:cubicBezTo>
                    <a:pt x="22822" y="157278"/>
                    <a:pt x="34376" y="229620"/>
                    <a:pt x="73219" y="279626"/>
                  </a:cubicBezTo>
                  <a:cubicBezTo>
                    <a:pt x="78038" y="285837"/>
                    <a:pt x="72076" y="263824"/>
                    <a:pt x="73133" y="256033"/>
                  </a:cubicBezTo>
                  <a:cubicBezTo>
                    <a:pt x="75638" y="237630"/>
                    <a:pt x="73781" y="218533"/>
                    <a:pt x="74752" y="199759"/>
                  </a:cubicBezTo>
                  <a:cubicBezTo>
                    <a:pt x="77524" y="146667"/>
                    <a:pt x="80620" y="93079"/>
                    <a:pt x="90907" y="40720"/>
                  </a:cubicBezTo>
                  <a:cubicBezTo>
                    <a:pt x="91697" y="36653"/>
                    <a:pt x="101880" y="3201"/>
                    <a:pt x="96936" y="401"/>
                  </a:cubicBezTo>
                  <a:cubicBezTo>
                    <a:pt x="91564" y="-2638"/>
                    <a:pt x="93688" y="12402"/>
                    <a:pt x="93364" y="1856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6"/>
            <p:cNvSpPr/>
            <p:nvPr/>
          </p:nvSpPr>
          <p:spPr>
            <a:xfrm>
              <a:off x="5946978" y="2823191"/>
              <a:ext cx="60941" cy="12553"/>
            </a:xfrm>
            <a:custGeom>
              <a:avLst/>
              <a:gdLst/>
              <a:ahLst/>
              <a:cxnLst/>
              <a:rect l="l" t="t" r="r" b="b"/>
              <a:pathLst>
                <a:path w="60941" h="12553" extrusionOk="0">
                  <a:moveTo>
                    <a:pt x="0" y="12554"/>
                  </a:moveTo>
                  <a:cubicBezTo>
                    <a:pt x="16707" y="1333"/>
                    <a:pt x="41081" y="5486"/>
                    <a:pt x="6094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6"/>
            <p:cNvSpPr/>
            <p:nvPr/>
          </p:nvSpPr>
          <p:spPr>
            <a:xfrm>
              <a:off x="5959380" y="2855794"/>
              <a:ext cx="53006" cy="11106"/>
            </a:xfrm>
            <a:custGeom>
              <a:avLst/>
              <a:gdLst/>
              <a:ahLst/>
              <a:cxnLst/>
              <a:rect l="l" t="t" r="r" b="b"/>
              <a:pathLst>
                <a:path w="53006" h="11106" extrusionOk="0">
                  <a:moveTo>
                    <a:pt x="0" y="11106"/>
                  </a:moveTo>
                  <a:cubicBezTo>
                    <a:pt x="15707" y="1572"/>
                    <a:pt x="35271" y="3724"/>
                    <a:pt x="53007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6"/>
            <p:cNvSpPr/>
            <p:nvPr/>
          </p:nvSpPr>
          <p:spPr>
            <a:xfrm>
              <a:off x="6081443" y="2633872"/>
              <a:ext cx="29346" cy="69769"/>
            </a:xfrm>
            <a:custGeom>
              <a:avLst/>
              <a:gdLst/>
              <a:ahLst/>
              <a:cxnLst/>
              <a:rect l="l" t="t" r="r" b="b"/>
              <a:pathLst>
                <a:path w="29346" h="69769" extrusionOk="0">
                  <a:moveTo>
                    <a:pt x="0" y="59473"/>
                  </a:moveTo>
                  <a:cubicBezTo>
                    <a:pt x="9401" y="39347"/>
                    <a:pt x="13678" y="23383"/>
                    <a:pt x="18535" y="1523"/>
                  </a:cubicBezTo>
                  <a:cubicBezTo>
                    <a:pt x="20231" y="-6144"/>
                    <a:pt x="17564" y="17230"/>
                    <a:pt x="17774" y="25079"/>
                  </a:cubicBezTo>
                  <a:cubicBezTo>
                    <a:pt x="18212" y="41500"/>
                    <a:pt x="23993" y="55035"/>
                    <a:pt x="29346" y="6977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6"/>
            <p:cNvSpPr/>
            <p:nvPr/>
          </p:nvSpPr>
          <p:spPr>
            <a:xfrm>
              <a:off x="6073799" y="2710561"/>
              <a:ext cx="116249" cy="54072"/>
            </a:xfrm>
            <a:custGeom>
              <a:avLst/>
              <a:gdLst/>
              <a:ahLst/>
              <a:cxnLst/>
              <a:rect l="l" t="t" r="r" b="b"/>
              <a:pathLst>
                <a:path w="116249" h="54072" extrusionOk="0">
                  <a:moveTo>
                    <a:pt x="15568" y="46269"/>
                  </a:moveTo>
                  <a:cubicBezTo>
                    <a:pt x="9481" y="46431"/>
                    <a:pt x="6129" y="45983"/>
                    <a:pt x="509" y="52898"/>
                  </a:cubicBezTo>
                  <a:cubicBezTo>
                    <a:pt x="-2710" y="56861"/>
                    <a:pt x="10215" y="49688"/>
                    <a:pt x="14911" y="47669"/>
                  </a:cubicBezTo>
                  <a:cubicBezTo>
                    <a:pt x="18254" y="46221"/>
                    <a:pt x="21826" y="45345"/>
                    <a:pt x="25198" y="43935"/>
                  </a:cubicBezTo>
                  <a:cubicBezTo>
                    <a:pt x="28912" y="42383"/>
                    <a:pt x="32522" y="40582"/>
                    <a:pt x="36133" y="38801"/>
                  </a:cubicBezTo>
                  <a:cubicBezTo>
                    <a:pt x="52849" y="30534"/>
                    <a:pt x="70042" y="23133"/>
                    <a:pt x="86720" y="14608"/>
                  </a:cubicBezTo>
                  <a:cubicBezTo>
                    <a:pt x="93216" y="11284"/>
                    <a:pt x="128144" y="-8519"/>
                    <a:pt x="112056" y="423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6"/>
            <p:cNvSpPr/>
            <p:nvPr/>
          </p:nvSpPr>
          <p:spPr>
            <a:xfrm>
              <a:off x="6121903" y="2779470"/>
              <a:ext cx="50345" cy="89597"/>
            </a:xfrm>
            <a:custGeom>
              <a:avLst/>
              <a:gdLst/>
              <a:ahLst/>
              <a:cxnLst/>
              <a:rect l="l" t="t" r="r" b="b"/>
              <a:pathLst>
                <a:path w="50345" h="89597" extrusionOk="0">
                  <a:moveTo>
                    <a:pt x="3154" y="17945"/>
                  </a:moveTo>
                  <a:cubicBezTo>
                    <a:pt x="-6580" y="13402"/>
                    <a:pt x="38264" y="-12858"/>
                    <a:pt x="43731" y="7868"/>
                  </a:cubicBezTo>
                  <a:cubicBezTo>
                    <a:pt x="48360" y="25442"/>
                    <a:pt x="14404" y="50483"/>
                    <a:pt x="14356" y="48797"/>
                  </a:cubicBezTo>
                  <a:cubicBezTo>
                    <a:pt x="14004" y="35262"/>
                    <a:pt x="54056" y="40615"/>
                    <a:pt x="50065" y="63770"/>
                  </a:cubicBezTo>
                  <a:cubicBezTo>
                    <a:pt x="44798" y="94307"/>
                    <a:pt x="-10647" y="98679"/>
                    <a:pt x="1821" y="7198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6"/>
            <p:cNvSpPr/>
            <p:nvPr/>
          </p:nvSpPr>
          <p:spPr>
            <a:xfrm>
              <a:off x="6255169" y="2654065"/>
              <a:ext cx="23622" cy="105365"/>
            </a:xfrm>
            <a:custGeom>
              <a:avLst/>
              <a:gdLst/>
              <a:ahLst/>
              <a:cxnLst/>
              <a:rect l="l" t="t" r="r" b="b"/>
              <a:pathLst>
                <a:path w="23622" h="105365" extrusionOk="0">
                  <a:moveTo>
                    <a:pt x="1763" y="0"/>
                  </a:moveTo>
                  <a:cubicBezTo>
                    <a:pt x="-8639" y="8239"/>
                    <a:pt x="30747" y="68018"/>
                    <a:pt x="22470" y="101908"/>
                  </a:cubicBezTo>
                  <a:cubicBezTo>
                    <a:pt x="22193" y="103022"/>
                    <a:pt x="22536" y="104213"/>
                    <a:pt x="22565" y="105366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6"/>
            <p:cNvSpPr/>
            <p:nvPr/>
          </p:nvSpPr>
          <p:spPr>
            <a:xfrm>
              <a:off x="6242500" y="2637701"/>
              <a:ext cx="85708" cy="146434"/>
            </a:xfrm>
            <a:custGeom>
              <a:avLst/>
              <a:gdLst/>
              <a:ahLst/>
              <a:cxnLst/>
              <a:rect l="l" t="t" r="r" b="b"/>
              <a:pathLst>
                <a:path w="85708" h="146434" extrusionOk="0">
                  <a:moveTo>
                    <a:pt x="963" y="30565"/>
                  </a:moveTo>
                  <a:cubicBezTo>
                    <a:pt x="-7552" y="22498"/>
                    <a:pt x="42778" y="-12640"/>
                    <a:pt x="59113" y="4791"/>
                  </a:cubicBezTo>
                  <a:cubicBezTo>
                    <a:pt x="71143" y="17612"/>
                    <a:pt x="38681" y="82563"/>
                    <a:pt x="25242" y="84610"/>
                  </a:cubicBezTo>
                  <a:cubicBezTo>
                    <a:pt x="22670" y="85001"/>
                    <a:pt x="32957" y="70628"/>
                    <a:pt x="43568" y="70971"/>
                  </a:cubicBezTo>
                  <a:cubicBezTo>
                    <a:pt x="58789" y="71456"/>
                    <a:pt x="82058" y="78314"/>
                    <a:pt x="85069" y="95478"/>
                  </a:cubicBezTo>
                  <a:cubicBezTo>
                    <a:pt x="95384" y="154267"/>
                    <a:pt x="-23002" y="155086"/>
                    <a:pt x="12697" y="133407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6"/>
            <p:cNvSpPr/>
            <p:nvPr/>
          </p:nvSpPr>
          <p:spPr>
            <a:xfrm>
              <a:off x="6316540" y="2630895"/>
              <a:ext cx="80018" cy="119134"/>
            </a:xfrm>
            <a:custGeom>
              <a:avLst/>
              <a:gdLst/>
              <a:ahLst/>
              <a:cxnLst/>
              <a:rect l="l" t="t" r="r" b="b"/>
              <a:pathLst>
                <a:path w="80018" h="119134" extrusionOk="0">
                  <a:moveTo>
                    <a:pt x="694" y="100"/>
                  </a:moveTo>
                  <a:cubicBezTo>
                    <a:pt x="513" y="-385"/>
                    <a:pt x="-163" y="1024"/>
                    <a:pt x="37" y="1501"/>
                  </a:cubicBezTo>
                  <a:cubicBezTo>
                    <a:pt x="8219" y="21065"/>
                    <a:pt x="17544" y="40134"/>
                    <a:pt x="25821" y="59660"/>
                  </a:cubicBezTo>
                  <a:cubicBezTo>
                    <a:pt x="26669" y="61679"/>
                    <a:pt x="43576" y="119353"/>
                    <a:pt x="39166" y="118839"/>
                  </a:cubicBezTo>
                  <a:cubicBezTo>
                    <a:pt x="34212" y="118268"/>
                    <a:pt x="36051" y="114572"/>
                    <a:pt x="35518" y="112019"/>
                  </a:cubicBezTo>
                  <a:cubicBezTo>
                    <a:pt x="30393" y="87549"/>
                    <a:pt x="25021" y="17131"/>
                    <a:pt x="57882" y="67804"/>
                  </a:cubicBezTo>
                  <a:cubicBezTo>
                    <a:pt x="60682" y="72138"/>
                    <a:pt x="62911" y="76815"/>
                    <a:pt x="65169" y="81453"/>
                  </a:cubicBezTo>
                  <a:cubicBezTo>
                    <a:pt x="67560" y="86387"/>
                    <a:pt x="69503" y="91531"/>
                    <a:pt x="71798" y="96513"/>
                  </a:cubicBezTo>
                  <a:cubicBezTo>
                    <a:pt x="75360" y="104247"/>
                    <a:pt x="78723" y="110676"/>
                    <a:pt x="80018" y="11913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3" name="Google Shape;2093;p36"/>
          <p:cNvSpPr/>
          <p:nvPr/>
        </p:nvSpPr>
        <p:spPr>
          <a:xfrm rot="2472047" flipH="1">
            <a:off x="10637251" y="340475"/>
            <a:ext cx="972333" cy="718294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9"/>
          <p:cNvSpPr/>
          <p:nvPr/>
        </p:nvSpPr>
        <p:spPr>
          <a:xfrm rot="15468">
            <a:off x="2646669" y="1394237"/>
            <a:ext cx="7407752" cy="127480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9"/>
          <p:cNvSpPr txBox="1">
            <a:spLocks noGrp="1"/>
          </p:cNvSpPr>
          <p:nvPr>
            <p:ph type="title"/>
          </p:nvPr>
        </p:nvSpPr>
        <p:spPr>
          <a:xfrm>
            <a:off x="1788168" y="2283900"/>
            <a:ext cx="9688190" cy="358833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3600" dirty="0">
                <a:solidFill>
                  <a:srgbClr val="29287D"/>
                </a:solidFill>
              </a:rPr>
              <a:t>Gimnazija in ekonomska srednja šola Trbovlje</a:t>
            </a:r>
            <a:br>
              <a:rPr lang="sl-SI" sz="3600" dirty="0">
                <a:solidFill>
                  <a:srgbClr val="29287D"/>
                </a:solidFill>
              </a:rPr>
            </a:br>
            <a:r>
              <a:rPr lang="sl-SI" sz="3600" dirty="0">
                <a:solidFill>
                  <a:srgbClr val="29287D"/>
                </a:solidFill>
              </a:rPr>
              <a:t>Srednja tehniška in poklicna šola Trbovlje</a:t>
            </a:r>
            <a:br>
              <a:rPr lang="sl-SI" sz="3600" dirty="0">
                <a:solidFill>
                  <a:srgbClr val="29287D"/>
                </a:solidFill>
              </a:rPr>
            </a:br>
            <a:r>
              <a:rPr lang="sl-SI" sz="3600" dirty="0">
                <a:solidFill>
                  <a:srgbClr val="29287D"/>
                </a:solidFill>
              </a:rPr>
              <a:t>Srednja šola </a:t>
            </a:r>
            <a:r>
              <a:rPr lang="sl-SI" sz="3600" dirty="0" smtClean="0">
                <a:solidFill>
                  <a:srgbClr val="29287D"/>
                </a:solidFill>
              </a:rPr>
              <a:t>Zagorje</a:t>
            </a:r>
            <a:br>
              <a:rPr lang="sl-SI" sz="3600" dirty="0" smtClean="0">
                <a:solidFill>
                  <a:srgbClr val="29287D"/>
                </a:solidFill>
              </a:rPr>
            </a:br>
            <a:r>
              <a:rPr lang="sl-SI" sz="3600" dirty="0" smtClean="0">
                <a:solidFill>
                  <a:srgbClr val="29287D"/>
                </a:solidFill>
              </a:rPr>
              <a:t/>
            </a:r>
            <a:br>
              <a:rPr lang="sl-SI" sz="3600" dirty="0" smtClean="0">
                <a:solidFill>
                  <a:srgbClr val="29287D"/>
                </a:solidFill>
              </a:rPr>
            </a:br>
            <a:r>
              <a:rPr lang="sl-SI" sz="1800" dirty="0" smtClean="0">
                <a:solidFill>
                  <a:srgbClr val="29287D"/>
                </a:solidFill>
              </a:rPr>
              <a:t>DNEVI RED:</a:t>
            </a:r>
            <a:br>
              <a:rPr lang="sl-SI" sz="1800" dirty="0" smtClean="0">
                <a:solidFill>
                  <a:srgbClr val="29287D"/>
                </a:solidFill>
              </a:rPr>
            </a:br>
            <a:r>
              <a:rPr lang="sl-SI" sz="1800" dirty="0" smtClean="0">
                <a:solidFill>
                  <a:srgbClr val="29287D"/>
                </a:solidFill>
              </a:rPr>
              <a:t>1. prestavitev poteka vpisa v srednje šole za šolsko leto 2025/26</a:t>
            </a:r>
            <a:br>
              <a:rPr lang="sl-SI" sz="1800" dirty="0" smtClean="0">
                <a:solidFill>
                  <a:srgbClr val="29287D"/>
                </a:solidFill>
              </a:rPr>
            </a:br>
            <a:r>
              <a:rPr lang="sl-SI" sz="1800" dirty="0" smtClean="0">
                <a:solidFill>
                  <a:srgbClr val="29287D"/>
                </a:solidFill>
              </a:rPr>
              <a:t>2. predstavitev GESŠ</a:t>
            </a:r>
            <a:br>
              <a:rPr lang="sl-SI" sz="1800" dirty="0" smtClean="0">
                <a:solidFill>
                  <a:srgbClr val="29287D"/>
                </a:solidFill>
              </a:rPr>
            </a:br>
            <a:r>
              <a:rPr lang="sl-SI" sz="1800" dirty="0" smtClean="0">
                <a:solidFill>
                  <a:srgbClr val="29287D"/>
                </a:solidFill>
              </a:rPr>
              <a:t>3. predstavitev STPŠ</a:t>
            </a:r>
            <a:br>
              <a:rPr lang="sl-SI" sz="1800" dirty="0" smtClean="0">
                <a:solidFill>
                  <a:srgbClr val="29287D"/>
                </a:solidFill>
              </a:rPr>
            </a:br>
            <a:r>
              <a:rPr lang="sl-SI" sz="1800" dirty="0" smtClean="0">
                <a:solidFill>
                  <a:srgbClr val="29287D"/>
                </a:solidFill>
              </a:rPr>
              <a:t>4. predstavitev ŠS Zagorje</a:t>
            </a:r>
            <a:br>
              <a:rPr lang="sl-SI" sz="1800" dirty="0" smtClean="0">
                <a:solidFill>
                  <a:srgbClr val="29287D"/>
                </a:solidFill>
              </a:rPr>
            </a:br>
            <a:r>
              <a:rPr lang="sl-SI" sz="1800" dirty="0" smtClean="0">
                <a:solidFill>
                  <a:srgbClr val="29287D"/>
                </a:solidFill>
              </a:rPr>
              <a:t>5. obisk „stojnic“ in individualna svetovanja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 </a:t>
            </a:r>
            <a:endParaRPr dirty="0"/>
          </a:p>
        </p:txBody>
      </p:sp>
      <p:sp>
        <p:nvSpPr>
          <p:cNvPr id="1014" name="Google Shape;1014;p19"/>
          <p:cNvSpPr txBox="1">
            <a:spLocks noGrp="1"/>
          </p:cNvSpPr>
          <p:nvPr>
            <p:ph type="body" idx="1"/>
          </p:nvPr>
        </p:nvSpPr>
        <p:spPr>
          <a:xfrm>
            <a:off x="2646419" y="819313"/>
            <a:ext cx="6922200" cy="62572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dirty="0" smtClean="0"/>
              <a:t>Predstavili se bodo:</a:t>
            </a:r>
            <a:endParaRPr sz="2400" dirty="0"/>
          </a:p>
        </p:txBody>
      </p:sp>
      <p:grpSp>
        <p:nvGrpSpPr>
          <p:cNvPr id="1016" name="Google Shape;1016;p19"/>
          <p:cNvGrpSpPr/>
          <p:nvPr/>
        </p:nvGrpSpPr>
        <p:grpSpPr>
          <a:xfrm>
            <a:off x="1379952" y="1657792"/>
            <a:ext cx="1119440" cy="1118397"/>
            <a:chOff x="1379952" y="1657792"/>
            <a:chExt cx="1119440" cy="1118397"/>
          </a:xfrm>
        </p:grpSpPr>
        <p:sp>
          <p:nvSpPr>
            <p:cNvPr id="1017" name="Google Shape;1017;p19"/>
            <p:cNvSpPr/>
            <p:nvPr/>
          </p:nvSpPr>
          <p:spPr>
            <a:xfrm rot="-733890">
              <a:off x="1481444" y="1745535"/>
              <a:ext cx="926818" cy="919417"/>
            </a:xfrm>
            <a:custGeom>
              <a:avLst/>
              <a:gdLst/>
              <a:ahLst/>
              <a:cxnLst/>
              <a:rect l="l" t="t" r="r" b="b"/>
              <a:pathLst>
                <a:path w="633412" h="628354" extrusionOk="0">
                  <a:moveTo>
                    <a:pt x="0" y="0"/>
                  </a:moveTo>
                  <a:lnTo>
                    <a:pt x="0" y="494709"/>
                  </a:lnTo>
                  <a:lnTo>
                    <a:pt x="138712" y="628355"/>
                  </a:lnTo>
                  <a:lnTo>
                    <a:pt x="633413" y="628355"/>
                  </a:lnTo>
                  <a:lnTo>
                    <a:pt x="633413" y="133645"/>
                  </a:lnTo>
                  <a:lnTo>
                    <a:pt x="4947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8" name="Google Shape;1018;p19"/>
            <p:cNvGrpSpPr/>
            <p:nvPr/>
          </p:nvGrpSpPr>
          <p:grpSpPr>
            <a:xfrm rot="-737681">
              <a:off x="1468683" y="1751770"/>
              <a:ext cx="941978" cy="934847"/>
              <a:chOff x="8319351" y="1186300"/>
              <a:chExt cx="642899" cy="638032"/>
            </a:xfrm>
          </p:grpSpPr>
          <p:sp>
            <p:nvSpPr>
              <p:cNvPr id="1019" name="Google Shape;1019;p19"/>
              <p:cNvSpPr/>
              <p:nvPr/>
            </p:nvSpPr>
            <p:spPr>
              <a:xfrm>
                <a:off x="8319351" y="1681029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0" y="0"/>
                    </a:moveTo>
                    <a:lnTo>
                      <a:pt x="49472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19"/>
              <p:cNvSpPr/>
              <p:nvPr/>
            </p:nvSpPr>
            <p:spPr>
              <a:xfrm>
                <a:off x="8457997" y="1320079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19"/>
              <p:cNvSpPr/>
              <p:nvPr/>
            </p:nvSpPr>
            <p:spPr>
              <a:xfrm>
                <a:off x="8319351" y="1681029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0" y="0"/>
                    </a:moveTo>
                    <a:lnTo>
                      <a:pt x="138646" y="13377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19"/>
              <p:cNvSpPr/>
              <p:nvPr/>
            </p:nvSpPr>
            <p:spPr>
              <a:xfrm>
                <a:off x="8319351" y="1186300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19"/>
              <p:cNvSpPr/>
              <p:nvPr/>
            </p:nvSpPr>
            <p:spPr>
              <a:xfrm>
                <a:off x="8319351" y="1186300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138646" y="13377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19"/>
              <p:cNvSpPr/>
              <p:nvPr/>
            </p:nvSpPr>
            <p:spPr>
              <a:xfrm>
                <a:off x="8814079" y="1186300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0" y="0"/>
                    </a:moveTo>
                    <a:lnTo>
                      <a:pt x="138646" y="13377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19"/>
              <p:cNvSpPr/>
              <p:nvPr/>
            </p:nvSpPr>
            <p:spPr>
              <a:xfrm>
                <a:off x="8319351" y="1186300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0" y="0"/>
                    </a:moveTo>
                    <a:lnTo>
                      <a:pt x="49472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19"/>
              <p:cNvSpPr/>
              <p:nvPr/>
            </p:nvSpPr>
            <p:spPr>
              <a:xfrm>
                <a:off x="8952725" y="1320079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19"/>
              <p:cNvSpPr/>
              <p:nvPr/>
            </p:nvSpPr>
            <p:spPr>
              <a:xfrm>
                <a:off x="8457997" y="1814807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494729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19"/>
              <p:cNvSpPr/>
              <p:nvPr/>
            </p:nvSpPr>
            <p:spPr>
              <a:xfrm>
                <a:off x="8457997" y="1320079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494729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19"/>
              <p:cNvSpPr/>
              <p:nvPr/>
            </p:nvSpPr>
            <p:spPr>
              <a:xfrm>
                <a:off x="8814079" y="1186300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494728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19"/>
              <p:cNvSpPr/>
              <p:nvPr/>
            </p:nvSpPr>
            <p:spPr>
              <a:xfrm>
                <a:off x="8814079" y="1681029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138646" y="13377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1" name="Google Shape;1031;p19"/>
          <p:cNvGrpSpPr/>
          <p:nvPr/>
        </p:nvGrpSpPr>
        <p:grpSpPr>
          <a:xfrm rot="-483841">
            <a:off x="1066189" y="2349977"/>
            <a:ext cx="334824" cy="202555"/>
            <a:chOff x="9051500" y="249694"/>
            <a:chExt cx="321265" cy="194352"/>
          </a:xfrm>
        </p:grpSpPr>
        <p:sp>
          <p:nvSpPr>
            <p:cNvPr id="1032" name="Google Shape;1032;p19"/>
            <p:cNvSpPr/>
            <p:nvPr/>
          </p:nvSpPr>
          <p:spPr>
            <a:xfrm>
              <a:off x="9051500" y="249694"/>
              <a:ext cx="82181" cy="194352"/>
            </a:xfrm>
            <a:custGeom>
              <a:avLst/>
              <a:gdLst/>
              <a:ahLst/>
              <a:cxnLst/>
              <a:rect l="l" t="t" r="r" b="b"/>
              <a:pathLst>
                <a:path w="82181" h="194352" extrusionOk="0">
                  <a:moveTo>
                    <a:pt x="0" y="49436"/>
                  </a:moveTo>
                  <a:cubicBezTo>
                    <a:pt x="28499" y="91356"/>
                    <a:pt x="22384" y="153114"/>
                    <a:pt x="51473" y="193308"/>
                  </a:cubicBezTo>
                  <a:cubicBezTo>
                    <a:pt x="55931" y="199457"/>
                    <a:pt x="53321" y="176473"/>
                    <a:pt x="53368" y="175761"/>
                  </a:cubicBezTo>
                  <a:cubicBezTo>
                    <a:pt x="54064" y="164928"/>
                    <a:pt x="56188" y="156146"/>
                    <a:pt x="55330" y="145159"/>
                  </a:cubicBezTo>
                  <a:cubicBezTo>
                    <a:pt x="54254" y="131427"/>
                    <a:pt x="65370" y="-17419"/>
                    <a:pt x="82182" y="169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9"/>
            <p:cNvSpPr/>
            <p:nvPr/>
          </p:nvSpPr>
          <p:spPr>
            <a:xfrm>
              <a:off x="9182745" y="370088"/>
              <a:ext cx="31784" cy="6547"/>
            </a:xfrm>
            <a:custGeom>
              <a:avLst/>
              <a:gdLst/>
              <a:ahLst/>
              <a:cxnLst/>
              <a:rect l="l" t="t" r="r" b="b"/>
              <a:pathLst>
                <a:path w="31784" h="6547" extrusionOk="0">
                  <a:moveTo>
                    <a:pt x="0" y="6547"/>
                  </a:moveTo>
                  <a:cubicBezTo>
                    <a:pt x="7725" y="1735"/>
                    <a:pt x="23070" y="1487"/>
                    <a:pt x="31785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9184621" y="389946"/>
              <a:ext cx="36823" cy="4501"/>
            </a:xfrm>
            <a:custGeom>
              <a:avLst/>
              <a:gdLst/>
              <a:ahLst/>
              <a:cxnLst/>
              <a:rect l="l" t="t" r="r" b="b"/>
              <a:pathLst>
                <a:path w="36823" h="4501" extrusionOk="0">
                  <a:moveTo>
                    <a:pt x="0" y="3455"/>
                  </a:moveTo>
                  <a:cubicBezTo>
                    <a:pt x="13145" y="5704"/>
                    <a:pt x="24327" y="4227"/>
                    <a:pt x="36824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9"/>
            <p:cNvSpPr/>
            <p:nvPr/>
          </p:nvSpPr>
          <p:spPr>
            <a:xfrm>
              <a:off x="9262473" y="303334"/>
              <a:ext cx="73322" cy="90157"/>
            </a:xfrm>
            <a:custGeom>
              <a:avLst/>
              <a:gdLst/>
              <a:ahLst/>
              <a:cxnLst/>
              <a:rect l="l" t="t" r="r" b="b"/>
              <a:pathLst>
                <a:path w="73322" h="90157" extrusionOk="0">
                  <a:moveTo>
                    <a:pt x="60507" y="3083"/>
                  </a:moveTo>
                  <a:cubicBezTo>
                    <a:pt x="39667" y="-9695"/>
                    <a:pt x="9616" y="20029"/>
                    <a:pt x="18026" y="41248"/>
                  </a:cubicBezTo>
                  <a:cubicBezTo>
                    <a:pt x="23293" y="54554"/>
                    <a:pt x="82644" y="44682"/>
                    <a:pt x="72061" y="69170"/>
                  </a:cubicBezTo>
                  <a:cubicBezTo>
                    <a:pt x="58564" y="100389"/>
                    <a:pt x="-28075" y="89962"/>
                    <a:pt x="9273" y="8100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9"/>
            <p:cNvSpPr/>
            <p:nvPr/>
          </p:nvSpPr>
          <p:spPr>
            <a:xfrm>
              <a:off x="9343699" y="260679"/>
              <a:ext cx="29066" cy="57634"/>
            </a:xfrm>
            <a:custGeom>
              <a:avLst/>
              <a:gdLst/>
              <a:ahLst/>
              <a:cxnLst/>
              <a:rect l="l" t="t" r="r" b="b"/>
              <a:pathLst>
                <a:path w="29066" h="57634" extrusionOk="0">
                  <a:moveTo>
                    <a:pt x="9648" y="1876"/>
                  </a:moveTo>
                  <a:cubicBezTo>
                    <a:pt x="-3592" y="10122"/>
                    <a:pt x="22621" y="-8186"/>
                    <a:pt x="28650" y="4848"/>
                  </a:cubicBezTo>
                  <a:cubicBezTo>
                    <a:pt x="32422" y="13019"/>
                    <a:pt x="9448" y="38199"/>
                    <a:pt x="3495" y="34551"/>
                  </a:cubicBezTo>
                  <a:cubicBezTo>
                    <a:pt x="-3687" y="30147"/>
                    <a:pt x="27269" y="30994"/>
                    <a:pt x="28317" y="39356"/>
                  </a:cubicBezTo>
                  <a:cubicBezTo>
                    <a:pt x="29879" y="51825"/>
                    <a:pt x="-1220" y="65999"/>
                    <a:pt x="37" y="5152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19"/>
          <p:cNvGrpSpPr/>
          <p:nvPr/>
        </p:nvGrpSpPr>
        <p:grpSpPr>
          <a:xfrm>
            <a:off x="1032756" y="941904"/>
            <a:ext cx="667419" cy="268394"/>
            <a:chOff x="10830856" y="4962439"/>
            <a:chExt cx="790874" cy="318040"/>
          </a:xfrm>
        </p:grpSpPr>
        <p:sp>
          <p:nvSpPr>
            <p:cNvPr id="1038" name="Google Shape;1038;p19"/>
            <p:cNvSpPr/>
            <p:nvPr/>
          </p:nvSpPr>
          <p:spPr>
            <a:xfrm>
              <a:off x="10830856" y="4962439"/>
              <a:ext cx="87087" cy="302892"/>
            </a:xfrm>
            <a:custGeom>
              <a:avLst/>
              <a:gdLst/>
              <a:ahLst/>
              <a:cxnLst/>
              <a:rect l="l" t="t" r="r" b="b"/>
              <a:pathLst>
                <a:path w="87087" h="302892" extrusionOk="0">
                  <a:moveTo>
                    <a:pt x="0" y="137122"/>
                  </a:moveTo>
                  <a:cubicBezTo>
                    <a:pt x="8191" y="170907"/>
                    <a:pt x="30766" y="199501"/>
                    <a:pt x="46958" y="230276"/>
                  </a:cubicBezTo>
                  <a:cubicBezTo>
                    <a:pt x="59436" y="254041"/>
                    <a:pt x="70390" y="278692"/>
                    <a:pt x="84677" y="301429"/>
                  </a:cubicBezTo>
                  <a:cubicBezTo>
                    <a:pt x="89725" y="309410"/>
                    <a:pt x="85248" y="282597"/>
                    <a:pt x="85439" y="273177"/>
                  </a:cubicBezTo>
                  <a:cubicBezTo>
                    <a:pt x="85916" y="255670"/>
                    <a:pt x="82010" y="235325"/>
                    <a:pt x="80963" y="218142"/>
                  </a:cubicBezTo>
                  <a:cubicBezTo>
                    <a:pt x="77723" y="166193"/>
                    <a:pt x="72104" y="114462"/>
                    <a:pt x="71056" y="62379"/>
                  </a:cubicBezTo>
                  <a:cubicBezTo>
                    <a:pt x="70770" y="48311"/>
                    <a:pt x="72485" y="34138"/>
                    <a:pt x="72199" y="20003"/>
                  </a:cubicBezTo>
                  <a:cubicBezTo>
                    <a:pt x="72008" y="13468"/>
                    <a:pt x="79343" y="-3000"/>
                    <a:pt x="73819" y="477"/>
                  </a:cubicBezTo>
                  <a:cubicBezTo>
                    <a:pt x="64960" y="6030"/>
                    <a:pt x="69913" y="18745"/>
                    <a:pt x="70961" y="2540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9"/>
            <p:cNvSpPr/>
            <p:nvPr/>
          </p:nvSpPr>
          <p:spPr>
            <a:xfrm>
              <a:off x="10998971" y="5124326"/>
              <a:ext cx="64961" cy="10753"/>
            </a:xfrm>
            <a:custGeom>
              <a:avLst/>
              <a:gdLst/>
              <a:ahLst/>
              <a:cxnLst/>
              <a:rect l="l" t="t" r="r" b="b"/>
              <a:pathLst>
                <a:path w="64961" h="10753" extrusionOk="0">
                  <a:moveTo>
                    <a:pt x="0" y="10753"/>
                  </a:moveTo>
                  <a:cubicBezTo>
                    <a:pt x="2001" y="2171"/>
                    <a:pt x="63057" y="238"/>
                    <a:pt x="6496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9"/>
            <p:cNvSpPr/>
            <p:nvPr/>
          </p:nvSpPr>
          <p:spPr>
            <a:xfrm>
              <a:off x="11009425" y="5135280"/>
              <a:ext cx="77651" cy="25117"/>
            </a:xfrm>
            <a:custGeom>
              <a:avLst/>
              <a:gdLst/>
              <a:ahLst/>
              <a:cxnLst/>
              <a:rect l="l" t="t" r="r" b="b"/>
              <a:pathLst>
                <a:path w="77651" h="25117" extrusionOk="0">
                  <a:moveTo>
                    <a:pt x="786" y="25117"/>
                  </a:moveTo>
                  <a:cubicBezTo>
                    <a:pt x="-8835" y="17164"/>
                    <a:pt x="72985" y="1133"/>
                    <a:pt x="77652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11166182" y="4991851"/>
              <a:ext cx="60913" cy="148257"/>
            </a:xfrm>
            <a:custGeom>
              <a:avLst/>
              <a:gdLst/>
              <a:ahLst/>
              <a:cxnLst/>
              <a:rect l="l" t="t" r="r" b="b"/>
              <a:pathLst>
                <a:path w="60913" h="148257" extrusionOk="0">
                  <a:moveTo>
                    <a:pt x="20719" y="6125"/>
                  </a:moveTo>
                  <a:cubicBezTo>
                    <a:pt x="20051" y="-17135"/>
                    <a:pt x="19671" y="32529"/>
                    <a:pt x="17479" y="44025"/>
                  </a:cubicBezTo>
                  <a:cubicBezTo>
                    <a:pt x="16146" y="51198"/>
                    <a:pt x="-3094" y="100871"/>
                    <a:pt x="430" y="104157"/>
                  </a:cubicBezTo>
                  <a:cubicBezTo>
                    <a:pt x="7954" y="111263"/>
                    <a:pt x="49008" y="90003"/>
                    <a:pt x="56627" y="87202"/>
                  </a:cubicBezTo>
                  <a:cubicBezTo>
                    <a:pt x="58056" y="86679"/>
                    <a:pt x="60914" y="85621"/>
                    <a:pt x="60914" y="85621"/>
                  </a:cubicBezTo>
                  <a:cubicBezTo>
                    <a:pt x="60914" y="85621"/>
                    <a:pt x="50817" y="82925"/>
                    <a:pt x="49769" y="78687"/>
                  </a:cubicBezTo>
                  <a:cubicBezTo>
                    <a:pt x="49198" y="76058"/>
                    <a:pt x="47197" y="68200"/>
                    <a:pt x="48151" y="70734"/>
                  </a:cubicBezTo>
                  <a:cubicBezTo>
                    <a:pt x="56722" y="94108"/>
                    <a:pt x="53103" y="123502"/>
                    <a:pt x="57008" y="148257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11144465" y="5133717"/>
              <a:ext cx="188348" cy="47834"/>
            </a:xfrm>
            <a:custGeom>
              <a:avLst/>
              <a:gdLst/>
              <a:ahLst/>
              <a:cxnLst/>
              <a:rect l="l" t="t" r="r" b="b"/>
              <a:pathLst>
                <a:path w="188348" h="47834" extrusionOk="0">
                  <a:moveTo>
                    <a:pt x="5763" y="47835"/>
                  </a:moveTo>
                  <a:cubicBezTo>
                    <a:pt x="-17954" y="45168"/>
                    <a:pt x="38720" y="39062"/>
                    <a:pt x="46150" y="37900"/>
                  </a:cubicBezTo>
                  <a:cubicBezTo>
                    <a:pt x="80535" y="32557"/>
                    <a:pt x="114062" y="19803"/>
                    <a:pt x="147115" y="9439"/>
                  </a:cubicBezTo>
                  <a:cubicBezTo>
                    <a:pt x="152734" y="7658"/>
                    <a:pt x="201693" y="-8058"/>
                    <a:pt x="184833" y="540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11208339" y="5194581"/>
              <a:ext cx="62037" cy="85898"/>
            </a:xfrm>
            <a:custGeom>
              <a:avLst/>
              <a:gdLst/>
              <a:ahLst/>
              <a:cxnLst/>
              <a:rect l="l" t="t" r="r" b="b"/>
              <a:pathLst>
                <a:path w="62037" h="85898" extrusionOk="0">
                  <a:moveTo>
                    <a:pt x="3040" y="13498"/>
                  </a:moveTo>
                  <a:cubicBezTo>
                    <a:pt x="-6103" y="9269"/>
                    <a:pt x="38093" y="-9581"/>
                    <a:pt x="52951" y="6184"/>
                  </a:cubicBezTo>
                  <a:cubicBezTo>
                    <a:pt x="67906" y="21956"/>
                    <a:pt x="23233" y="49998"/>
                    <a:pt x="10661" y="51074"/>
                  </a:cubicBezTo>
                  <a:cubicBezTo>
                    <a:pt x="9707" y="51160"/>
                    <a:pt x="2945" y="51274"/>
                    <a:pt x="3326" y="47655"/>
                  </a:cubicBezTo>
                  <a:cubicBezTo>
                    <a:pt x="4755" y="34777"/>
                    <a:pt x="63715" y="41664"/>
                    <a:pt x="62001" y="64076"/>
                  </a:cubicBezTo>
                  <a:cubicBezTo>
                    <a:pt x="58571" y="109444"/>
                    <a:pt x="-18105" y="70106"/>
                    <a:pt x="3993" y="69448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11403022" y="5053307"/>
              <a:ext cx="15256" cy="78095"/>
            </a:xfrm>
            <a:custGeom>
              <a:avLst/>
              <a:gdLst/>
              <a:ahLst/>
              <a:cxnLst/>
              <a:rect l="l" t="t" r="r" b="b"/>
              <a:pathLst>
                <a:path w="15256" h="78095" extrusionOk="0">
                  <a:moveTo>
                    <a:pt x="0" y="0"/>
                  </a:moveTo>
                  <a:cubicBezTo>
                    <a:pt x="17526" y="21974"/>
                    <a:pt x="16193" y="51749"/>
                    <a:pt x="14001" y="780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1428549" y="5056151"/>
              <a:ext cx="17811" cy="85282"/>
            </a:xfrm>
            <a:custGeom>
              <a:avLst/>
              <a:gdLst/>
              <a:ahLst/>
              <a:cxnLst/>
              <a:rect l="l" t="t" r="r" b="b"/>
              <a:pathLst>
                <a:path w="17811" h="85282" extrusionOk="0">
                  <a:moveTo>
                    <a:pt x="0" y="24"/>
                  </a:moveTo>
                  <a:cubicBezTo>
                    <a:pt x="0" y="-1443"/>
                    <a:pt x="10763" y="65889"/>
                    <a:pt x="17812" y="8528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1349801" y="4990767"/>
              <a:ext cx="173748" cy="73046"/>
            </a:xfrm>
            <a:custGeom>
              <a:avLst/>
              <a:gdLst/>
              <a:ahLst/>
              <a:cxnLst/>
              <a:rect l="l" t="t" r="r" b="b"/>
              <a:pathLst>
                <a:path w="173748" h="73046" extrusionOk="0">
                  <a:moveTo>
                    <a:pt x="17883" y="73046"/>
                  </a:moveTo>
                  <a:cubicBezTo>
                    <a:pt x="12739" y="72465"/>
                    <a:pt x="3596" y="71770"/>
                    <a:pt x="357" y="68484"/>
                  </a:cubicBezTo>
                  <a:cubicBezTo>
                    <a:pt x="-4691" y="63397"/>
                    <a:pt x="45410" y="48281"/>
                    <a:pt x="45506" y="48234"/>
                  </a:cubicBezTo>
                  <a:cubicBezTo>
                    <a:pt x="76557" y="36861"/>
                    <a:pt x="107799" y="26316"/>
                    <a:pt x="139136" y="16354"/>
                  </a:cubicBezTo>
                  <a:cubicBezTo>
                    <a:pt x="149423" y="13058"/>
                    <a:pt x="161615" y="8467"/>
                    <a:pt x="170663" y="2323"/>
                  </a:cubicBezTo>
                  <a:cubicBezTo>
                    <a:pt x="171712" y="1638"/>
                    <a:pt x="174569" y="561"/>
                    <a:pt x="173521" y="56"/>
                  </a:cubicBezTo>
                  <a:cubicBezTo>
                    <a:pt x="172092" y="-591"/>
                    <a:pt x="164473" y="4543"/>
                    <a:pt x="164187" y="46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1510464" y="5032057"/>
              <a:ext cx="43910" cy="85101"/>
            </a:xfrm>
            <a:custGeom>
              <a:avLst/>
              <a:gdLst/>
              <a:ahLst/>
              <a:cxnLst/>
              <a:rect l="l" t="t" r="r" b="b"/>
              <a:pathLst>
                <a:path w="43910" h="85101" extrusionOk="0">
                  <a:moveTo>
                    <a:pt x="0" y="40567"/>
                  </a:moveTo>
                  <a:cubicBezTo>
                    <a:pt x="5524" y="55693"/>
                    <a:pt x="13240" y="69961"/>
                    <a:pt x="18764" y="85087"/>
                  </a:cubicBezTo>
                  <a:cubicBezTo>
                    <a:pt x="19050" y="85725"/>
                    <a:pt x="11716" y="65647"/>
                    <a:pt x="10668" y="56245"/>
                  </a:cubicBezTo>
                  <a:cubicBezTo>
                    <a:pt x="8668" y="37938"/>
                    <a:pt x="22384" y="648"/>
                    <a:pt x="43910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1593054" y="4986180"/>
              <a:ext cx="28676" cy="60899"/>
            </a:xfrm>
            <a:custGeom>
              <a:avLst/>
              <a:gdLst/>
              <a:ahLst/>
              <a:cxnLst/>
              <a:rect l="l" t="t" r="r" b="b"/>
              <a:pathLst>
                <a:path w="28676" h="60899" extrusionOk="0">
                  <a:moveTo>
                    <a:pt x="2849" y="2471"/>
                  </a:moveTo>
                  <a:cubicBezTo>
                    <a:pt x="40474" y="-11340"/>
                    <a:pt x="8564" y="37342"/>
                    <a:pt x="3897" y="35152"/>
                  </a:cubicBezTo>
                  <a:cubicBezTo>
                    <a:pt x="1515" y="34085"/>
                    <a:pt x="33710" y="20255"/>
                    <a:pt x="27995" y="40971"/>
                  </a:cubicBezTo>
                  <a:cubicBezTo>
                    <a:pt x="25423" y="50554"/>
                    <a:pt x="-1723" y="71042"/>
                    <a:pt x="86" y="54897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9" name="Google Shape;1049;p19"/>
          <p:cNvGrpSpPr/>
          <p:nvPr/>
        </p:nvGrpSpPr>
        <p:grpSpPr>
          <a:xfrm>
            <a:off x="10780862" y="1920636"/>
            <a:ext cx="312936" cy="153680"/>
            <a:chOff x="10862134" y="3312644"/>
            <a:chExt cx="416027" cy="204307"/>
          </a:xfrm>
        </p:grpSpPr>
        <p:sp>
          <p:nvSpPr>
            <p:cNvPr id="1050" name="Google Shape;1050;p19"/>
            <p:cNvSpPr/>
            <p:nvPr/>
          </p:nvSpPr>
          <p:spPr>
            <a:xfrm>
              <a:off x="10862134" y="3312644"/>
              <a:ext cx="69302" cy="204307"/>
            </a:xfrm>
            <a:custGeom>
              <a:avLst/>
              <a:gdLst/>
              <a:ahLst/>
              <a:cxnLst/>
              <a:rect l="l" t="t" r="r" b="b"/>
              <a:pathLst>
                <a:path w="69302" h="204307" extrusionOk="0">
                  <a:moveTo>
                    <a:pt x="3963" y="83218"/>
                  </a:moveTo>
                  <a:cubicBezTo>
                    <a:pt x="-6800" y="83818"/>
                    <a:pt x="7202" y="105030"/>
                    <a:pt x="12441" y="114403"/>
                  </a:cubicBezTo>
                  <a:cubicBezTo>
                    <a:pt x="27110" y="140206"/>
                    <a:pt x="45778" y="163618"/>
                    <a:pt x="59589" y="189803"/>
                  </a:cubicBezTo>
                  <a:cubicBezTo>
                    <a:pt x="62161" y="194565"/>
                    <a:pt x="62161" y="206062"/>
                    <a:pt x="67210" y="204081"/>
                  </a:cubicBezTo>
                  <a:cubicBezTo>
                    <a:pt x="71400" y="202404"/>
                    <a:pt x="68066" y="157827"/>
                    <a:pt x="67686" y="152046"/>
                  </a:cubicBezTo>
                  <a:cubicBezTo>
                    <a:pt x="65590" y="113469"/>
                    <a:pt x="46064" y="36755"/>
                    <a:pt x="61590" y="874"/>
                  </a:cubicBezTo>
                  <a:cubicBezTo>
                    <a:pt x="63495" y="-3498"/>
                    <a:pt x="65114" y="9723"/>
                    <a:pt x="66828" y="1414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11001003" y="3431825"/>
              <a:ext cx="33121" cy="6338"/>
            </a:xfrm>
            <a:custGeom>
              <a:avLst/>
              <a:gdLst/>
              <a:ahLst/>
              <a:cxnLst/>
              <a:rect l="l" t="t" r="r" b="b"/>
              <a:pathLst>
                <a:path w="33121" h="6338" extrusionOk="0">
                  <a:moveTo>
                    <a:pt x="19305" y="1833"/>
                  </a:moveTo>
                  <a:cubicBezTo>
                    <a:pt x="25495" y="699"/>
                    <a:pt x="-5366" y="7195"/>
                    <a:pt x="826" y="6243"/>
                  </a:cubicBezTo>
                  <a:cubicBezTo>
                    <a:pt x="11018" y="4709"/>
                    <a:pt x="41307" y="-520"/>
                    <a:pt x="31020" y="42"/>
                  </a:cubicBezTo>
                  <a:cubicBezTo>
                    <a:pt x="18923" y="718"/>
                    <a:pt x="7113" y="4043"/>
                    <a:pt x="19305" y="183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10999979" y="3457687"/>
              <a:ext cx="27320" cy="2555"/>
            </a:xfrm>
            <a:custGeom>
              <a:avLst/>
              <a:gdLst/>
              <a:ahLst/>
              <a:cxnLst/>
              <a:rect l="l" t="t" r="r" b="b"/>
              <a:pathLst>
                <a:path w="27320" h="2555" extrusionOk="0">
                  <a:moveTo>
                    <a:pt x="19375" y="326"/>
                  </a:moveTo>
                  <a:cubicBezTo>
                    <a:pt x="25567" y="-607"/>
                    <a:pt x="-5294" y="631"/>
                    <a:pt x="802" y="1926"/>
                  </a:cubicBezTo>
                  <a:cubicBezTo>
                    <a:pt x="8898" y="3660"/>
                    <a:pt x="33949" y="1212"/>
                    <a:pt x="25662" y="1679"/>
                  </a:cubicBezTo>
                  <a:cubicBezTo>
                    <a:pt x="15566" y="2241"/>
                    <a:pt x="5374" y="2450"/>
                    <a:pt x="19375" y="3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11105828" y="3355219"/>
              <a:ext cx="13978" cy="120672"/>
            </a:xfrm>
            <a:custGeom>
              <a:avLst/>
              <a:gdLst/>
              <a:ahLst/>
              <a:cxnLst/>
              <a:rect l="l" t="t" r="r" b="b"/>
              <a:pathLst>
                <a:path w="13978" h="120672" extrusionOk="0">
                  <a:moveTo>
                    <a:pt x="3348" y="0"/>
                  </a:moveTo>
                  <a:cubicBezTo>
                    <a:pt x="-11131" y="33566"/>
                    <a:pt x="27160" y="78457"/>
                    <a:pt x="8967" y="12067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11076654" y="3328910"/>
              <a:ext cx="118027" cy="162411"/>
            </a:xfrm>
            <a:custGeom>
              <a:avLst/>
              <a:gdLst/>
              <a:ahLst/>
              <a:cxnLst/>
              <a:rect l="l" t="t" r="r" b="b"/>
              <a:pathLst>
                <a:path w="118027" h="162411" extrusionOk="0">
                  <a:moveTo>
                    <a:pt x="4709" y="33510"/>
                  </a:moveTo>
                  <a:cubicBezTo>
                    <a:pt x="-23771" y="21223"/>
                    <a:pt x="85767" y="-18582"/>
                    <a:pt x="97197" y="10278"/>
                  </a:cubicBezTo>
                  <a:cubicBezTo>
                    <a:pt x="110532" y="43940"/>
                    <a:pt x="39857" y="118530"/>
                    <a:pt x="28617" y="98890"/>
                  </a:cubicBezTo>
                  <a:cubicBezTo>
                    <a:pt x="17567" y="79516"/>
                    <a:pt x="103292" y="51684"/>
                    <a:pt x="116532" y="92879"/>
                  </a:cubicBezTo>
                  <a:cubicBezTo>
                    <a:pt x="121485" y="108272"/>
                    <a:pt x="113389" y="125045"/>
                    <a:pt x="103103" y="136590"/>
                  </a:cubicBezTo>
                  <a:cubicBezTo>
                    <a:pt x="50620" y="195245"/>
                    <a:pt x="-14150" y="135247"/>
                    <a:pt x="17283" y="13796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11212046" y="3333673"/>
              <a:ext cx="66115" cy="124860"/>
            </a:xfrm>
            <a:custGeom>
              <a:avLst/>
              <a:gdLst/>
              <a:ahLst/>
              <a:cxnLst/>
              <a:rect l="l" t="t" r="r" b="b"/>
              <a:pathLst>
                <a:path w="66115" h="124860" extrusionOk="0">
                  <a:moveTo>
                    <a:pt x="0" y="0"/>
                  </a:moveTo>
                  <a:cubicBezTo>
                    <a:pt x="1143" y="21907"/>
                    <a:pt x="6953" y="43320"/>
                    <a:pt x="10382" y="64999"/>
                  </a:cubicBezTo>
                  <a:cubicBezTo>
                    <a:pt x="13429" y="84391"/>
                    <a:pt x="15430" y="103937"/>
                    <a:pt x="18097" y="123368"/>
                  </a:cubicBezTo>
                  <a:cubicBezTo>
                    <a:pt x="19144" y="130816"/>
                    <a:pt x="16669" y="108347"/>
                    <a:pt x="16858" y="100822"/>
                  </a:cubicBezTo>
                  <a:cubicBezTo>
                    <a:pt x="17240" y="87839"/>
                    <a:pt x="16383" y="49501"/>
                    <a:pt x="35623" y="51159"/>
                  </a:cubicBezTo>
                  <a:cubicBezTo>
                    <a:pt x="73819" y="54473"/>
                    <a:pt x="65626" y="123901"/>
                    <a:pt x="64865" y="1105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19"/>
          <p:cNvGrpSpPr/>
          <p:nvPr/>
        </p:nvGrpSpPr>
        <p:grpSpPr>
          <a:xfrm>
            <a:off x="10844760" y="936426"/>
            <a:ext cx="526417" cy="279333"/>
            <a:chOff x="5791759" y="2630895"/>
            <a:chExt cx="604799" cy="320925"/>
          </a:xfrm>
        </p:grpSpPr>
        <p:sp>
          <p:nvSpPr>
            <p:cNvPr id="1057" name="Google Shape;1057;p19"/>
            <p:cNvSpPr/>
            <p:nvPr/>
          </p:nvSpPr>
          <p:spPr>
            <a:xfrm>
              <a:off x="5791759" y="2671104"/>
              <a:ext cx="98284" cy="280716"/>
            </a:xfrm>
            <a:custGeom>
              <a:avLst/>
              <a:gdLst/>
              <a:ahLst/>
              <a:cxnLst/>
              <a:rect l="l" t="t" r="r" b="b"/>
              <a:pathLst>
                <a:path w="98284" h="280716" extrusionOk="0">
                  <a:moveTo>
                    <a:pt x="0" y="100194"/>
                  </a:moveTo>
                  <a:cubicBezTo>
                    <a:pt x="22822" y="157278"/>
                    <a:pt x="34376" y="229620"/>
                    <a:pt x="73219" y="279626"/>
                  </a:cubicBezTo>
                  <a:cubicBezTo>
                    <a:pt x="78038" y="285837"/>
                    <a:pt x="72076" y="263824"/>
                    <a:pt x="73133" y="256033"/>
                  </a:cubicBezTo>
                  <a:cubicBezTo>
                    <a:pt x="75638" y="237630"/>
                    <a:pt x="73781" y="218533"/>
                    <a:pt x="74752" y="199759"/>
                  </a:cubicBezTo>
                  <a:cubicBezTo>
                    <a:pt x="77524" y="146667"/>
                    <a:pt x="80620" y="93079"/>
                    <a:pt x="90907" y="40720"/>
                  </a:cubicBezTo>
                  <a:cubicBezTo>
                    <a:pt x="91697" y="36653"/>
                    <a:pt x="101880" y="3201"/>
                    <a:pt x="96936" y="401"/>
                  </a:cubicBezTo>
                  <a:cubicBezTo>
                    <a:pt x="91564" y="-2638"/>
                    <a:pt x="93688" y="12402"/>
                    <a:pt x="93364" y="1856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5946978" y="2823191"/>
              <a:ext cx="60941" cy="12553"/>
            </a:xfrm>
            <a:custGeom>
              <a:avLst/>
              <a:gdLst/>
              <a:ahLst/>
              <a:cxnLst/>
              <a:rect l="l" t="t" r="r" b="b"/>
              <a:pathLst>
                <a:path w="60941" h="12553" extrusionOk="0">
                  <a:moveTo>
                    <a:pt x="0" y="12554"/>
                  </a:moveTo>
                  <a:cubicBezTo>
                    <a:pt x="16707" y="1333"/>
                    <a:pt x="41081" y="5486"/>
                    <a:pt x="6094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5959380" y="2855794"/>
              <a:ext cx="53006" cy="11106"/>
            </a:xfrm>
            <a:custGeom>
              <a:avLst/>
              <a:gdLst/>
              <a:ahLst/>
              <a:cxnLst/>
              <a:rect l="l" t="t" r="r" b="b"/>
              <a:pathLst>
                <a:path w="53006" h="11106" extrusionOk="0">
                  <a:moveTo>
                    <a:pt x="0" y="11106"/>
                  </a:moveTo>
                  <a:cubicBezTo>
                    <a:pt x="15707" y="1572"/>
                    <a:pt x="35271" y="3724"/>
                    <a:pt x="53007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6081443" y="2633872"/>
              <a:ext cx="29346" cy="69769"/>
            </a:xfrm>
            <a:custGeom>
              <a:avLst/>
              <a:gdLst/>
              <a:ahLst/>
              <a:cxnLst/>
              <a:rect l="l" t="t" r="r" b="b"/>
              <a:pathLst>
                <a:path w="29346" h="69769" extrusionOk="0">
                  <a:moveTo>
                    <a:pt x="0" y="59473"/>
                  </a:moveTo>
                  <a:cubicBezTo>
                    <a:pt x="9401" y="39347"/>
                    <a:pt x="13678" y="23383"/>
                    <a:pt x="18535" y="1523"/>
                  </a:cubicBezTo>
                  <a:cubicBezTo>
                    <a:pt x="20231" y="-6144"/>
                    <a:pt x="17564" y="17230"/>
                    <a:pt x="17774" y="25079"/>
                  </a:cubicBezTo>
                  <a:cubicBezTo>
                    <a:pt x="18212" y="41500"/>
                    <a:pt x="23993" y="55035"/>
                    <a:pt x="29346" y="6977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6073799" y="2710561"/>
              <a:ext cx="116249" cy="54072"/>
            </a:xfrm>
            <a:custGeom>
              <a:avLst/>
              <a:gdLst/>
              <a:ahLst/>
              <a:cxnLst/>
              <a:rect l="l" t="t" r="r" b="b"/>
              <a:pathLst>
                <a:path w="116249" h="54072" extrusionOk="0">
                  <a:moveTo>
                    <a:pt x="15568" y="46269"/>
                  </a:moveTo>
                  <a:cubicBezTo>
                    <a:pt x="9481" y="46431"/>
                    <a:pt x="6129" y="45983"/>
                    <a:pt x="509" y="52898"/>
                  </a:cubicBezTo>
                  <a:cubicBezTo>
                    <a:pt x="-2710" y="56861"/>
                    <a:pt x="10215" y="49688"/>
                    <a:pt x="14911" y="47669"/>
                  </a:cubicBezTo>
                  <a:cubicBezTo>
                    <a:pt x="18254" y="46221"/>
                    <a:pt x="21826" y="45345"/>
                    <a:pt x="25198" y="43935"/>
                  </a:cubicBezTo>
                  <a:cubicBezTo>
                    <a:pt x="28912" y="42383"/>
                    <a:pt x="32522" y="40582"/>
                    <a:pt x="36133" y="38801"/>
                  </a:cubicBezTo>
                  <a:cubicBezTo>
                    <a:pt x="52849" y="30534"/>
                    <a:pt x="70042" y="23133"/>
                    <a:pt x="86720" y="14608"/>
                  </a:cubicBezTo>
                  <a:cubicBezTo>
                    <a:pt x="93216" y="11284"/>
                    <a:pt x="128144" y="-8519"/>
                    <a:pt x="112056" y="423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6121903" y="2779470"/>
              <a:ext cx="50345" cy="89597"/>
            </a:xfrm>
            <a:custGeom>
              <a:avLst/>
              <a:gdLst/>
              <a:ahLst/>
              <a:cxnLst/>
              <a:rect l="l" t="t" r="r" b="b"/>
              <a:pathLst>
                <a:path w="50345" h="89597" extrusionOk="0">
                  <a:moveTo>
                    <a:pt x="3154" y="17945"/>
                  </a:moveTo>
                  <a:cubicBezTo>
                    <a:pt x="-6580" y="13402"/>
                    <a:pt x="38264" y="-12858"/>
                    <a:pt x="43731" y="7868"/>
                  </a:cubicBezTo>
                  <a:cubicBezTo>
                    <a:pt x="48360" y="25442"/>
                    <a:pt x="14404" y="50483"/>
                    <a:pt x="14356" y="48797"/>
                  </a:cubicBezTo>
                  <a:cubicBezTo>
                    <a:pt x="14004" y="35262"/>
                    <a:pt x="54056" y="40615"/>
                    <a:pt x="50065" y="63770"/>
                  </a:cubicBezTo>
                  <a:cubicBezTo>
                    <a:pt x="44798" y="94307"/>
                    <a:pt x="-10647" y="98679"/>
                    <a:pt x="1821" y="7198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6255169" y="2654065"/>
              <a:ext cx="23622" cy="105365"/>
            </a:xfrm>
            <a:custGeom>
              <a:avLst/>
              <a:gdLst/>
              <a:ahLst/>
              <a:cxnLst/>
              <a:rect l="l" t="t" r="r" b="b"/>
              <a:pathLst>
                <a:path w="23622" h="105365" extrusionOk="0">
                  <a:moveTo>
                    <a:pt x="1763" y="0"/>
                  </a:moveTo>
                  <a:cubicBezTo>
                    <a:pt x="-8639" y="8239"/>
                    <a:pt x="30747" y="68018"/>
                    <a:pt x="22470" y="101908"/>
                  </a:cubicBezTo>
                  <a:cubicBezTo>
                    <a:pt x="22193" y="103022"/>
                    <a:pt x="22536" y="104213"/>
                    <a:pt x="22565" y="105366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42500" y="2637701"/>
              <a:ext cx="85708" cy="146434"/>
            </a:xfrm>
            <a:custGeom>
              <a:avLst/>
              <a:gdLst/>
              <a:ahLst/>
              <a:cxnLst/>
              <a:rect l="l" t="t" r="r" b="b"/>
              <a:pathLst>
                <a:path w="85708" h="146434" extrusionOk="0">
                  <a:moveTo>
                    <a:pt x="963" y="30565"/>
                  </a:moveTo>
                  <a:cubicBezTo>
                    <a:pt x="-7552" y="22498"/>
                    <a:pt x="42778" y="-12640"/>
                    <a:pt x="59113" y="4791"/>
                  </a:cubicBezTo>
                  <a:cubicBezTo>
                    <a:pt x="71143" y="17612"/>
                    <a:pt x="38681" y="82563"/>
                    <a:pt x="25242" y="84610"/>
                  </a:cubicBezTo>
                  <a:cubicBezTo>
                    <a:pt x="22670" y="85001"/>
                    <a:pt x="32957" y="70628"/>
                    <a:pt x="43568" y="70971"/>
                  </a:cubicBezTo>
                  <a:cubicBezTo>
                    <a:pt x="58789" y="71456"/>
                    <a:pt x="82058" y="78314"/>
                    <a:pt x="85069" y="95478"/>
                  </a:cubicBezTo>
                  <a:cubicBezTo>
                    <a:pt x="95384" y="154267"/>
                    <a:pt x="-23002" y="155086"/>
                    <a:pt x="12697" y="133407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316540" y="2630895"/>
              <a:ext cx="80018" cy="119134"/>
            </a:xfrm>
            <a:custGeom>
              <a:avLst/>
              <a:gdLst/>
              <a:ahLst/>
              <a:cxnLst/>
              <a:rect l="l" t="t" r="r" b="b"/>
              <a:pathLst>
                <a:path w="80018" h="119134" extrusionOk="0">
                  <a:moveTo>
                    <a:pt x="694" y="100"/>
                  </a:moveTo>
                  <a:cubicBezTo>
                    <a:pt x="513" y="-385"/>
                    <a:pt x="-163" y="1024"/>
                    <a:pt x="37" y="1501"/>
                  </a:cubicBezTo>
                  <a:cubicBezTo>
                    <a:pt x="8219" y="21065"/>
                    <a:pt x="17544" y="40134"/>
                    <a:pt x="25821" y="59660"/>
                  </a:cubicBezTo>
                  <a:cubicBezTo>
                    <a:pt x="26669" y="61679"/>
                    <a:pt x="43576" y="119353"/>
                    <a:pt x="39166" y="118839"/>
                  </a:cubicBezTo>
                  <a:cubicBezTo>
                    <a:pt x="34212" y="118268"/>
                    <a:pt x="36051" y="114572"/>
                    <a:pt x="35518" y="112019"/>
                  </a:cubicBezTo>
                  <a:cubicBezTo>
                    <a:pt x="30393" y="87549"/>
                    <a:pt x="25021" y="17131"/>
                    <a:pt x="57882" y="67804"/>
                  </a:cubicBezTo>
                  <a:cubicBezTo>
                    <a:pt x="60682" y="72138"/>
                    <a:pt x="62911" y="76815"/>
                    <a:pt x="65169" y="81453"/>
                  </a:cubicBezTo>
                  <a:cubicBezTo>
                    <a:pt x="67560" y="86387"/>
                    <a:pt x="69503" y="91531"/>
                    <a:pt x="71798" y="96513"/>
                  </a:cubicBezTo>
                  <a:cubicBezTo>
                    <a:pt x="75360" y="104247"/>
                    <a:pt x="78723" y="110676"/>
                    <a:pt x="80018" y="11913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19"/>
          <p:cNvGrpSpPr/>
          <p:nvPr/>
        </p:nvGrpSpPr>
        <p:grpSpPr>
          <a:xfrm>
            <a:off x="9814993" y="741298"/>
            <a:ext cx="1095184" cy="926124"/>
            <a:chOff x="9814993" y="741298"/>
            <a:chExt cx="1095184" cy="926124"/>
          </a:xfrm>
        </p:grpSpPr>
        <p:grpSp>
          <p:nvGrpSpPr>
            <p:cNvPr id="1067" name="Google Shape;1067;p19"/>
            <p:cNvGrpSpPr/>
            <p:nvPr/>
          </p:nvGrpSpPr>
          <p:grpSpPr>
            <a:xfrm>
              <a:off x="9814993" y="741298"/>
              <a:ext cx="1095184" cy="926124"/>
              <a:chOff x="3034905" y="-1515202"/>
              <a:chExt cx="972028" cy="821979"/>
            </a:xfrm>
          </p:grpSpPr>
          <p:sp>
            <p:nvSpPr>
              <p:cNvPr id="1068" name="Google Shape;1068;p19"/>
              <p:cNvSpPr/>
              <p:nvPr/>
            </p:nvSpPr>
            <p:spPr>
              <a:xfrm>
                <a:off x="3056815" y="-1515058"/>
                <a:ext cx="950118" cy="821835"/>
              </a:xfrm>
              <a:custGeom>
                <a:avLst/>
                <a:gdLst/>
                <a:ahLst/>
                <a:cxnLst/>
                <a:rect l="l" t="t" r="r" b="b"/>
                <a:pathLst>
                  <a:path w="950118" h="821835" extrusionOk="0">
                    <a:moveTo>
                      <a:pt x="475059" y="0"/>
                    </a:moveTo>
                    <a:lnTo>
                      <a:pt x="22022" y="673008"/>
                    </a:lnTo>
                    <a:lnTo>
                      <a:pt x="0" y="705745"/>
                    </a:lnTo>
                    <a:cubicBezTo>
                      <a:pt x="0" y="769801"/>
                      <a:pt x="212665" y="821836"/>
                      <a:pt x="475059" y="821836"/>
                    </a:cubicBezTo>
                    <a:cubicBezTo>
                      <a:pt x="737445" y="821836"/>
                      <a:pt x="950119" y="769801"/>
                      <a:pt x="950119" y="705745"/>
                    </a:cubicBezTo>
                    <a:lnTo>
                      <a:pt x="927792" y="672408"/>
                    </a:lnTo>
                    <a:lnTo>
                      <a:pt x="475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69" name="Google Shape;1069;p19"/>
              <p:cNvGrpSpPr/>
              <p:nvPr/>
            </p:nvGrpSpPr>
            <p:grpSpPr>
              <a:xfrm>
                <a:off x="3034905" y="-1515202"/>
                <a:ext cx="950195" cy="821979"/>
                <a:chOff x="6726228" y="2970999"/>
                <a:chExt cx="950195" cy="821979"/>
              </a:xfrm>
            </p:grpSpPr>
            <p:sp>
              <p:nvSpPr>
                <p:cNvPr id="1070" name="Google Shape;1070;p19"/>
                <p:cNvSpPr/>
                <p:nvPr/>
              </p:nvSpPr>
              <p:spPr>
                <a:xfrm>
                  <a:off x="6726228" y="3569236"/>
                  <a:ext cx="950118" cy="116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8" h="116090" extrusionOk="0">
                      <a:moveTo>
                        <a:pt x="950119" y="116091"/>
                      </a:moveTo>
                      <a:cubicBezTo>
                        <a:pt x="950119" y="52035"/>
                        <a:pt x="737454" y="0"/>
                        <a:pt x="475059" y="0"/>
                      </a:cubicBezTo>
                      <a:cubicBezTo>
                        <a:pt x="212674" y="0"/>
                        <a:pt x="0" y="52035"/>
                        <a:pt x="0" y="11609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dash"/>
                  <a:round/>
                  <a:headEnd type="none" w="sm" len="sm"/>
                  <a:tailEnd type="none" w="sm" len="sm"/>
                </a:ln>
                <a:effectLst>
                  <a:outerShdw dist="9525" dir="5400000" algn="bl" rotWithShape="0">
                    <a:srgbClr val="FFFFFF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1" name="Google Shape;1071;p19"/>
                <p:cNvSpPr/>
                <p:nvPr/>
              </p:nvSpPr>
              <p:spPr>
                <a:xfrm>
                  <a:off x="6726228" y="3676888"/>
                  <a:ext cx="950118" cy="116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8" h="116090" extrusionOk="0">
                      <a:moveTo>
                        <a:pt x="950119" y="0"/>
                      </a:moveTo>
                      <a:cubicBezTo>
                        <a:pt x="950119" y="64056"/>
                        <a:pt x="737454" y="116091"/>
                        <a:pt x="475059" y="116091"/>
                      </a:cubicBezTo>
                      <a:cubicBezTo>
                        <a:pt x="212674" y="116091"/>
                        <a:pt x="0" y="64056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2" name="Google Shape;1072;p19"/>
                <p:cNvSpPr/>
                <p:nvPr/>
              </p:nvSpPr>
              <p:spPr>
                <a:xfrm>
                  <a:off x="6726228" y="2970999"/>
                  <a:ext cx="950195" cy="70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95" h="705888" extrusionOk="0">
                      <a:moveTo>
                        <a:pt x="950196" y="705888"/>
                      </a:moveTo>
                      <a:lnTo>
                        <a:pt x="475098" y="0"/>
                      </a:lnTo>
                      <a:lnTo>
                        <a:pt x="0" y="705888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73" name="Google Shape;1073;p19"/>
            <p:cNvSpPr/>
            <p:nvPr/>
          </p:nvSpPr>
          <p:spPr>
            <a:xfrm>
              <a:off x="10357113" y="741300"/>
              <a:ext cx="10954" cy="811771"/>
            </a:xfrm>
            <a:custGeom>
              <a:avLst/>
              <a:gdLst/>
              <a:ahLst/>
              <a:cxnLst/>
              <a:rect l="l" t="t" r="r" b="b"/>
              <a:pathLst>
                <a:path w="9525" h="705888" extrusionOk="0">
                  <a:moveTo>
                    <a:pt x="0" y="705888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135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19"/>
          <p:cNvGrpSpPr/>
          <p:nvPr/>
        </p:nvGrpSpPr>
        <p:grpSpPr>
          <a:xfrm>
            <a:off x="1908556" y="694489"/>
            <a:ext cx="819297" cy="839255"/>
            <a:chOff x="1908556" y="694489"/>
            <a:chExt cx="819297" cy="839255"/>
          </a:xfrm>
        </p:grpSpPr>
        <p:grpSp>
          <p:nvGrpSpPr>
            <p:cNvPr id="1075" name="Google Shape;1075;p19"/>
            <p:cNvGrpSpPr/>
            <p:nvPr/>
          </p:nvGrpSpPr>
          <p:grpSpPr>
            <a:xfrm>
              <a:off x="1908556" y="694489"/>
              <a:ext cx="819297" cy="839255"/>
              <a:chOff x="2176960" y="794387"/>
              <a:chExt cx="1211082" cy="1240583"/>
            </a:xfrm>
          </p:grpSpPr>
          <p:sp>
            <p:nvSpPr>
              <p:cNvPr id="1076" name="Google Shape;1076;p19"/>
              <p:cNvSpPr/>
              <p:nvPr/>
            </p:nvSpPr>
            <p:spPr>
              <a:xfrm>
                <a:off x="2177038" y="824848"/>
                <a:ext cx="1210043" cy="1210122"/>
              </a:xfrm>
              <a:custGeom>
                <a:avLst/>
                <a:gdLst/>
                <a:ahLst/>
                <a:cxnLst/>
                <a:rect l="l" t="t" r="r" b="b"/>
                <a:pathLst>
                  <a:path w="734472" h="734520" extrusionOk="0">
                    <a:moveTo>
                      <a:pt x="0" y="367265"/>
                    </a:moveTo>
                    <a:cubicBezTo>
                      <a:pt x="0" y="164430"/>
                      <a:pt x="164402" y="0"/>
                      <a:pt x="367285" y="0"/>
                    </a:cubicBezTo>
                    <a:cubicBezTo>
                      <a:pt x="570072" y="0"/>
                      <a:pt x="734473" y="164430"/>
                      <a:pt x="734473" y="367265"/>
                    </a:cubicBezTo>
                    <a:cubicBezTo>
                      <a:pt x="734473" y="570090"/>
                      <a:pt x="570072" y="734520"/>
                      <a:pt x="367285" y="734520"/>
                    </a:cubicBezTo>
                    <a:cubicBezTo>
                      <a:pt x="164402" y="734520"/>
                      <a:pt x="0" y="570090"/>
                      <a:pt x="0" y="3672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77" name="Google Shape;1077;p19"/>
              <p:cNvGrpSpPr/>
              <p:nvPr/>
            </p:nvGrpSpPr>
            <p:grpSpPr>
              <a:xfrm>
                <a:off x="2176960" y="794387"/>
                <a:ext cx="1211082" cy="1211003"/>
                <a:chOff x="9753387" y="4851015"/>
                <a:chExt cx="734568" cy="734520"/>
              </a:xfrm>
            </p:grpSpPr>
            <p:sp>
              <p:nvSpPr>
                <p:cNvPr id="1078" name="Google Shape;1078;p19"/>
                <p:cNvSpPr/>
                <p:nvPr/>
              </p:nvSpPr>
              <p:spPr>
                <a:xfrm>
                  <a:off x="9753482" y="4851015"/>
                  <a:ext cx="734473" cy="734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473" h="734520" extrusionOk="0">
                      <a:moveTo>
                        <a:pt x="0" y="367265"/>
                      </a:moveTo>
                      <a:cubicBezTo>
                        <a:pt x="0" y="164430"/>
                        <a:pt x="164401" y="0"/>
                        <a:pt x="367189" y="0"/>
                      </a:cubicBezTo>
                      <a:cubicBezTo>
                        <a:pt x="570072" y="0"/>
                        <a:pt x="734473" y="164430"/>
                        <a:pt x="734473" y="367265"/>
                      </a:cubicBezTo>
                      <a:cubicBezTo>
                        <a:pt x="734473" y="570091"/>
                        <a:pt x="570072" y="734521"/>
                        <a:pt x="367189" y="734521"/>
                      </a:cubicBezTo>
                      <a:cubicBezTo>
                        <a:pt x="164401" y="734521"/>
                        <a:pt x="0" y="570091"/>
                        <a:pt x="0" y="367265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dist="9525" dir="5400000" algn="bl" rotWithShape="0">
                    <a:srgbClr val="FFFFFF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9" name="Google Shape;1079;p19"/>
                <p:cNvSpPr/>
                <p:nvPr/>
              </p:nvSpPr>
              <p:spPr>
                <a:xfrm>
                  <a:off x="9753387" y="5086416"/>
                  <a:ext cx="734568" cy="131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568" h="131864" extrusionOk="0">
                      <a:moveTo>
                        <a:pt x="734569" y="131864"/>
                      </a:moveTo>
                      <a:cubicBezTo>
                        <a:pt x="734569" y="58969"/>
                        <a:pt x="570072" y="0"/>
                        <a:pt x="367284" y="0"/>
                      </a:cubicBezTo>
                      <a:cubicBezTo>
                        <a:pt x="164402" y="0"/>
                        <a:pt x="0" y="58969"/>
                        <a:pt x="0" y="13186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dash"/>
                  <a:round/>
                  <a:headEnd type="none" w="sm" len="sm"/>
                  <a:tailEnd type="none" w="sm" len="sm"/>
                </a:ln>
                <a:effectLst>
                  <a:outerShdw dist="9525" dir="5400000" algn="bl" rotWithShape="0">
                    <a:srgbClr val="FFFFFF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0" name="Google Shape;1080;p19"/>
                <p:cNvSpPr/>
                <p:nvPr/>
              </p:nvSpPr>
              <p:spPr>
                <a:xfrm>
                  <a:off x="9753387" y="5218280"/>
                  <a:ext cx="734568" cy="131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568" h="131864" extrusionOk="0">
                      <a:moveTo>
                        <a:pt x="0" y="0"/>
                      </a:moveTo>
                      <a:cubicBezTo>
                        <a:pt x="0" y="72885"/>
                        <a:pt x="164402" y="131864"/>
                        <a:pt x="367284" y="131864"/>
                      </a:cubicBezTo>
                      <a:cubicBezTo>
                        <a:pt x="570072" y="131864"/>
                        <a:pt x="734569" y="72894"/>
                        <a:pt x="734569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dist="9525" dir="5400000" algn="bl" rotWithShape="0">
                    <a:srgbClr val="FFFFFF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81" name="Google Shape;1081;p19"/>
            <p:cNvSpPr/>
            <p:nvPr/>
          </p:nvSpPr>
          <p:spPr>
            <a:xfrm>
              <a:off x="2338350" y="1084000"/>
              <a:ext cx="389321" cy="16597"/>
            </a:xfrm>
            <a:custGeom>
              <a:avLst/>
              <a:gdLst/>
              <a:ahLst/>
              <a:cxnLst/>
              <a:rect l="l" t="t" r="r" b="b"/>
              <a:pathLst>
                <a:path w="367284" h="9525" extrusionOk="0">
                  <a:moveTo>
                    <a:pt x="367285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2" name="Google Shape;1082;p19"/>
          <p:cNvGrpSpPr/>
          <p:nvPr/>
        </p:nvGrpSpPr>
        <p:grpSpPr>
          <a:xfrm>
            <a:off x="10807502" y="2176440"/>
            <a:ext cx="691992" cy="961316"/>
            <a:chOff x="4361457" y="3155811"/>
            <a:chExt cx="591143" cy="821217"/>
          </a:xfrm>
        </p:grpSpPr>
        <p:sp>
          <p:nvSpPr>
            <p:cNvPr id="1083" name="Google Shape;1083;p19"/>
            <p:cNvSpPr/>
            <p:nvPr/>
          </p:nvSpPr>
          <p:spPr>
            <a:xfrm>
              <a:off x="4361457" y="3155811"/>
              <a:ext cx="581624" cy="816168"/>
            </a:xfrm>
            <a:custGeom>
              <a:avLst/>
              <a:gdLst/>
              <a:ahLst/>
              <a:cxnLst/>
              <a:rect l="l" t="t" r="r" b="b"/>
              <a:pathLst>
                <a:path w="581624" h="816168" extrusionOk="0">
                  <a:moveTo>
                    <a:pt x="290808" y="0"/>
                  </a:moveTo>
                  <a:cubicBezTo>
                    <a:pt x="130207" y="0"/>
                    <a:pt x="0" y="35452"/>
                    <a:pt x="0" y="79172"/>
                  </a:cubicBezTo>
                  <a:lnTo>
                    <a:pt x="0" y="736997"/>
                  </a:lnTo>
                  <a:cubicBezTo>
                    <a:pt x="0" y="780707"/>
                    <a:pt x="130207" y="816169"/>
                    <a:pt x="290808" y="816169"/>
                  </a:cubicBezTo>
                  <a:cubicBezTo>
                    <a:pt x="451418" y="816169"/>
                    <a:pt x="581625" y="780717"/>
                    <a:pt x="581625" y="736997"/>
                  </a:cubicBezTo>
                  <a:lnTo>
                    <a:pt x="581625" y="79172"/>
                  </a:lnTo>
                  <a:cubicBezTo>
                    <a:pt x="581625" y="35452"/>
                    <a:pt x="451418" y="0"/>
                    <a:pt x="290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4" name="Google Shape;1084;p19"/>
            <p:cNvGrpSpPr/>
            <p:nvPr/>
          </p:nvGrpSpPr>
          <p:grpSpPr>
            <a:xfrm>
              <a:off x="4361460" y="3155888"/>
              <a:ext cx="591140" cy="821140"/>
              <a:chOff x="8319351" y="4894840"/>
              <a:chExt cx="591140" cy="821140"/>
            </a:xfrm>
          </p:grpSpPr>
          <p:sp>
            <p:nvSpPr>
              <p:cNvPr id="1085" name="Google Shape;1085;p19"/>
              <p:cNvSpPr/>
              <p:nvPr/>
            </p:nvSpPr>
            <p:spPr>
              <a:xfrm>
                <a:off x="8319351" y="4894840"/>
                <a:ext cx="581615" cy="158315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158315" extrusionOk="0">
                    <a:moveTo>
                      <a:pt x="0" y="79153"/>
                    </a:moveTo>
                    <a:cubicBezTo>
                      <a:pt x="0" y="35433"/>
                      <a:pt x="130197" y="0"/>
                      <a:pt x="290808" y="0"/>
                    </a:cubicBezTo>
                    <a:cubicBezTo>
                      <a:pt x="451409" y="0"/>
                      <a:pt x="581616" y="35433"/>
                      <a:pt x="581616" y="79153"/>
                    </a:cubicBezTo>
                    <a:cubicBezTo>
                      <a:pt x="581616" y="122873"/>
                      <a:pt x="451409" y="158315"/>
                      <a:pt x="290808" y="158315"/>
                    </a:cubicBezTo>
                    <a:cubicBezTo>
                      <a:pt x="130197" y="158315"/>
                      <a:pt x="0" y="122873"/>
                      <a:pt x="0" y="7915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19"/>
              <p:cNvSpPr/>
              <p:nvPr/>
            </p:nvSpPr>
            <p:spPr>
              <a:xfrm>
                <a:off x="8319351" y="5636809"/>
                <a:ext cx="581615" cy="79171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79171" extrusionOk="0">
                    <a:moveTo>
                      <a:pt x="0" y="0"/>
                    </a:moveTo>
                    <a:cubicBezTo>
                      <a:pt x="0" y="43719"/>
                      <a:pt x="130207" y="79171"/>
                      <a:pt x="290808" y="79171"/>
                    </a:cubicBezTo>
                    <a:cubicBezTo>
                      <a:pt x="451418" y="79171"/>
                      <a:pt x="581616" y="43719"/>
                      <a:pt x="581616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19"/>
              <p:cNvSpPr/>
              <p:nvPr/>
            </p:nvSpPr>
            <p:spPr>
              <a:xfrm>
                <a:off x="8319351" y="4973992"/>
                <a:ext cx="9525" cy="65772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57720" extrusionOk="0">
                    <a:moveTo>
                      <a:pt x="0" y="65772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9"/>
              <p:cNvSpPr/>
              <p:nvPr/>
            </p:nvSpPr>
            <p:spPr>
              <a:xfrm>
                <a:off x="8900966" y="4973992"/>
                <a:ext cx="9525" cy="65772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57720" extrusionOk="0">
                    <a:moveTo>
                      <a:pt x="0" y="0"/>
                    </a:moveTo>
                    <a:lnTo>
                      <a:pt x="0" y="65772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9"/>
              <p:cNvSpPr/>
              <p:nvPr/>
            </p:nvSpPr>
            <p:spPr>
              <a:xfrm>
                <a:off x="8319351" y="5557627"/>
                <a:ext cx="581615" cy="79181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79181" extrusionOk="0">
                    <a:moveTo>
                      <a:pt x="581616" y="79182"/>
                    </a:moveTo>
                    <a:cubicBezTo>
                      <a:pt x="581616" y="35462"/>
                      <a:pt x="451418" y="0"/>
                      <a:pt x="290808" y="0"/>
                    </a:cubicBezTo>
                    <a:cubicBezTo>
                      <a:pt x="130207" y="0"/>
                      <a:pt x="0" y="35462"/>
                      <a:pt x="0" y="79182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2333" y="1873523"/>
            <a:ext cx="4889400" cy="1264200"/>
          </a:xfrm>
        </p:spPr>
        <p:txBody>
          <a:bodyPr/>
          <a:lstStyle/>
          <a:p>
            <a:r>
              <a:rPr lang="sl-SI" dirty="0" smtClean="0"/>
              <a:t>Kako izbrati primerno šolo?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21691" y="3071396"/>
            <a:ext cx="4805368" cy="245982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l-SI" dirty="0" smtClean="0"/>
              <a:t>Pri izbiri upoštevamo želje, zanimanja, sposobnosti in učni uspeh.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l-SI" dirty="0" smtClean="0"/>
              <a:t>Zberemo čim več informacij o srednjih šolah.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l-SI" dirty="0" smtClean="0"/>
              <a:t>Upoštevamo tudi omejitve (omejitev vpisa, lokacijska dostopnost šole, možnost bivanja v dijaškem domu…).</a:t>
            </a:r>
          </a:p>
          <a:p>
            <a:pPr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165" y="0"/>
            <a:ext cx="4265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4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30"/>
          <p:cNvGrpSpPr/>
          <p:nvPr/>
        </p:nvGrpSpPr>
        <p:grpSpPr>
          <a:xfrm>
            <a:off x="1152600" y="3645089"/>
            <a:ext cx="10039200" cy="355519"/>
            <a:chOff x="1282425" y="2883089"/>
            <a:chExt cx="10039200" cy="355519"/>
          </a:xfrm>
        </p:grpSpPr>
        <p:cxnSp>
          <p:nvCxnSpPr>
            <p:cNvPr id="1766" name="Google Shape;1766;p30"/>
            <p:cNvCxnSpPr/>
            <p:nvPr/>
          </p:nvCxnSpPr>
          <p:spPr>
            <a:xfrm>
              <a:off x="1282425" y="3060725"/>
              <a:ext cx="100392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</p:cxnSp>
        <p:grpSp>
          <p:nvGrpSpPr>
            <p:cNvPr id="1767" name="Google Shape;1767;p30"/>
            <p:cNvGrpSpPr/>
            <p:nvPr/>
          </p:nvGrpSpPr>
          <p:grpSpPr>
            <a:xfrm>
              <a:off x="2357312" y="2883089"/>
              <a:ext cx="7867594" cy="355519"/>
              <a:chOff x="2357312" y="2766275"/>
              <a:chExt cx="7867594" cy="472200"/>
            </a:xfrm>
          </p:grpSpPr>
          <p:cxnSp>
            <p:nvCxnSpPr>
              <p:cNvPr id="1768" name="Google Shape;1768;p30"/>
              <p:cNvCxnSpPr/>
              <p:nvPr/>
            </p:nvCxnSpPr>
            <p:spPr>
              <a:xfrm>
                <a:off x="2357312" y="2766275"/>
                <a:ext cx="0" cy="4722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</p:cxnSp>
          <p:cxnSp>
            <p:nvCxnSpPr>
              <p:cNvPr id="1769" name="Google Shape;1769;p30"/>
              <p:cNvCxnSpPr/>
              <p:nvPr/>
            </p:nvCxnSpPr>
            <p:spPr>
              <a:xfrm>
                <a:off x="4324210" y="2766275"/>
                <a:ext cx="0" cy="4722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</p:cxnSp>
          <p:cxnSp>
            <p:nvCxnSpPr>
              <p:cNvPr id="1770" name="Google Shape;1770;p30"/>
              <p:cNvCxnSpPr/>
              <p:nvPr/>
            </p:nvCxnSpPr>
            <p:spPr>
              <a:xfrm>
                <a:off x="10224906" y="2766275"/>
                <a:ext cx="0" cy="4722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</p:cxnSp>
          <p:cxnSp>
            <p:nvCxnSpPr>
              <p:cNvPr id="1771" name="Google Shape;1771;p30"/>
              <p:cNvCxnSpPr/>
              <p:nvPr/>
            </p:nvCxnSpPr>
            <p:spPr>
              <a:xfrm>
                <a:off x="6291109" y="2766275"/>
                <a:ext cx="0" cy="4722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</p:cxnSp>
          <p:cxnSp>
            <p:nvCxnSpPr>
              <p:cNvPr id="1772" name="Google Shape;1772;p30"/>
              <p:cNvCxnSpPr/>
              <p:nvPr/>
            </p:nvCxnSpPr>
            <p:spPr>
              <a:xfrm>
                <a:off x="8258007" y="2766275"/>
                <a:ext cx="0" cy="4722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</p:cxnSp>
        </p:grpSp>
      </p:grpSp>
      <p:sp>
        <p:nvSpPr>
          <p:cNvPr id="1773" name="Google Shape;1773;p30"/>
          <p:cNvSpPr/>
          <p:nvPr/>
        </p:nvSpPr>
        <p:spPr>
          <a:xfrm>
            <a:off x="3313063" y="4139850"/>
            <a:ext cx="1811100" cy="41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30"/>
          <p:cNvSpPr/>
          <p:nvPr/>
        </p:nvSpPr>
        <p:spPr>
          <a:xfrm>
            <a:off x="5287088" y="3073050"/>
            <a:ext cx="1811100" cy="41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30"/>
          <p:cNvSpPr/>
          <p:nvPr/>
        </p:nvSpPr>
        <p:spPr>
          <a:xfrm>
            <a:off x="7261088" y="4139850"/>
            <a:ext cx="1811100" cy="41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30"/>
          <p:cNvSpPr/>
          <p:nvPr/>
        </p:nvSpPr>
        <p:spPr>
          <a:xfrm>
            <a:off x="9226263" y="3073050"/>
            <a:ext cx="1811100" cy="411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30"/>
          <p:cNvSpPr/>
          <p:nvPr/>
        </p:nvSpPr>
        <p:spPr>
          <a:xfrm>
            <a:off x="1352525" y="3073050"/>
            <a:ext cx="1811100" cy="41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30"/>
          <p:cNvSpPr txBox="1">
            <a:spLocks noGrp="1"/>
          </p:cNvSpPr>
          <p:nvPr>
            <p:ph type="title"/>
          </p:nvPr>
        </p:nvSpPr>
        <p:spPr>
          <a:xfrm>
            <a:off x="1543557" y="683669"/>
            <a:ext cx="9545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Rokovnik za vpis v srednjo šolo</a:t>
            </a:r>
            <a:endParaRPr dirty="0"/>
          </a:p>
        </p:txBody>
      </p:sp>
      <p:sp>
        <p:nvSpPr>
          <p:cNvPr id="1779" name="Google Shape;1779;p30"/>
          <p:cNvSpPr txBox="1">
            <a:spLocks noGrp="1"/>
          </p:cNvSpPr>
          <p:nvPr>
            <p:ph type="subTitle" idx="1"/>
          </p:nvPr>
        </p:nvSpPr>
        <p:spPr>
          <a:xfrm>
            <a:off x="1424375" y="3100800"/>
            <a:ext cx="1667400" cy="3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16. 1. 2025</a:t>
            </a:r>
            <a:endParaRPr dirty="0"/>
          </a:p>
        </p:txBody>
      </p:sp>
      <p:sp>
        <p:nvSpPr>
          <p:cNvPr id="1780" name="Google Shape;1780;p30"/>
          <p:cNvSpPr txBox="1">
            <a:spLocks noGrp="1"/>
          </p:cNvSpPr>
          <p:nvPr>
            <p:ph type="body" idx="7"/>
          </p:nvPr>
        </p:nvSpPr>
        <p:spPr>
          <a:xfrm>
            <a:off x="3393893" y="2095625"/>
            <a:ext cx="2180429" cy="150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 smtClean="0"/>
              <a:t>INFORMATIVNI DNEVI v srednjih šolah in dijaških domovih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sz="1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dirty="0" smtClean="0"/>
              <a:t>INFO na šolskih spletnih straneh</a:t>
            </a:r>
            <a:endParaRPr sz="1800" dirty="0"/>
          </a:p>
        </p:txBody>
      </p:sp>
      <p:sp>
        <p:nvSpPr>
          <p:cNvPr id="1781" name="Google Shape;1781;p30"/>
          <p:cNvSpPr txBox="1">
            <a:spLocks noGrp="1"/>
          </p:cNvSpPr>
          <p:nvPr>
            <p:ph type="subTitle" idx="2"/>
          </p:nvPr>
        </p:nvSpPr>
        <p:spPr>
          <a:xfrm>
            <a:off x="3163618" y="4158854"/>
            <a:ext cx="2074921" cy="3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14. in 15. 2. 2025</a:t>
            </a:r>
            <a:endParaRPr dirty="0"/>
          </a:p>
        </p:txBody>
      </p:sp>
      <p:sp>
        <p:nvSpPr>
          <p:cNvPr id="1782" name="Google Shape;1782;p30"/>
          <p:cNvSpPr txBox="1">
            <a:spLocks noGrp="1"/>
          </p:cNvSpPr>
          <p:nvPr>
            <p:ph type="body" idx="8"/>
          </p:nvPr>
        </p:nvSpPr>
        <p:spPr>
          <a:xfrm>
            <a:off x="5310382" y="3857077"/>
            <a:ext cx="2012051" cy="15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 smtClean="0"/>
              <a:t>POSEBNI POGOJI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sz="1800" dirty="0"/>
              <a:t>p</a:t>
            </a:r>
            <a:r>
              <a:rPr lang="sl-SI" sz="1800" dirty="0" smtClean="0"/>
              <a:t>reizkus nadarjenosti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sz="1800" dirty="0"/>
              <a:t>d</a:t>
            </a:r>
            <a:r>
              <a:rPr lang="sl-SI" sz="1800" dirty="0" smtClean="0"/>
              <a:t>okazila registriranih športnikov</a:t>
            </a:r>
            <a:endParaRPr sz="1800" dirty="0"/>
          </a:p>
        </p:txBody>
      </p:sp>
      <p:sp>
        <p:nvSpPr>
          <p:cNvPr id="1783" name="Google Shape;1783;p30"/>
          <p:cNvSpPr txBox="1">
            <a:spLocks noGrp="1"/>
          </p:cNvSpPr>
          <p:nvPr>
            <p:ph type="subTitle" idx="3"/>
          </p:nvPr>
        </p:nvSpPr>
        <p:spPr>
          <a:xfrm>
            <a:off x="5363413" y="3100800"/>
            <a:ext cx="1667400" cy="3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d</a:t>
            </a:r>
            <a:r>
              <a:rPr lang="sl-SI" dirty="0" smtClean="0"/>
              <a:t>o 4. 3. 2025</a:t>
            </a:r>
            <a:endParaRPr dirty="0"/>
          </a:p>
        </p:txBody>
      </p:sp>
      <p:sp>
        <p:nvSpPr>
          <p:cNvPr id="1784" name="Google Shape;1784;p30"/>
          <p:cNvSpPr txBox="1">
            <a:spLocks noGrp="1"/>
          </p:cNvSpPr>
          <p:nvPr>
            <p:ph type="body" idx="9"/>
          </p:nvPr>
        </p:nvSpPr>
        <p:spPr>
          <a:xfrm>
            <a:off x="7332931" y="2095625"/>
            <a:ext cx="1667400" cy="150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 smtClean="0"/>
              <a:t>oddaja prijavnice za vpis v 1. letnik srednjih šol  za šol. leto 2025/26</a:t>
            </a:r>
            <a:endParaRPr sz="1800" dirty="0"/>
          </a:p>
        </p:txBody>
      </p:sp>
      <p:sp>
        <p:nvSpPr>
          <p:cNvPr id="1785" name="Google Shape;1785;p30"/>
          <p:cNvSpPr txBox="1">
            <a:spLocks noGrp="1"/>
          </p:cNvSpPr>
          <p:nvPr>
            <p:ph type="subTitle" idx="4"/>
          </p:nvPr>
        </p:nvSpPr>
        <p:spPr>
          <a:xfrm>
            <a:off x="7332931" y="4167600"/>
            <a:ext cx="1667400" cy="3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do 2. 4. </a:t>
            </a:r>
            <a:r>
              <a:rPr lang="sl-SI" dirty="0" smtClean="0"/>
              <a:t>2025</a:t>
            </a:r>
            <a:endParaRPr dirty="0"/>
          </a:p>
        </p:txBody>
      </p:sp>
      <p:sp>
        <p:nvSpPr>
          <p:cNvPr id="1786" name="Google Shape;1786;p30"/>
          <p:cNvSpPr txBox="1">
            <a:spLocks noGrp="1"/>
          </p:cNvSpPr>
          <p:nvPr>
            <p:ph type="subTitle" idx="5"/>
          </p:nvPr>
        </p:nvSpPr>
        <p:spPr>
          <a:xfrm>
            <a:off x="9302450" y="3100800"/>
            <a:ext cx="1667400" cy="3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8. 4. </a:t>
            </a:r>
            <a:r>
              <a:rPr lang="sl-SI" dirty="0" smtClean="0"/>
              <a:t>2025</a:t>
            </a:r>
            <a:endParaRPr dirty="0"/>
          </a:p>
        </p:txBody>
      </p:sp>
      <p:sp>
        <p:nvSpPr>
          <p:cNvPr id="1787" name="Google Shape;1787;p30"/>
          <p:cNvSpPr txBox="1">
            <a:spLocks noGrp="1"/>
          </p:cNvSpPr>
          <p:nvPr>
            <p:ph type="body" idx="6"/>
          </p:nvPr>
        </p:nvSpPr>
        <p:spPr>
          <a:xfrm>
            <a:off x="1415388" y="3830252"/>
            <a:ext cx="1667400" cy="15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pl-PL" sz="1800" dirty="0" smtClean="0"/>
              <a:t>RAZPIS ZA VPIS V SREDNJO ŠOLO </a:t>
            </a:r>
            <a:r>
              <a:rPr lang="sl-SI" sz="1800" dirty="0" smtClean="0"/>
              <a:t>– </a:t>
            </a:r>
            <a:r>
              <a:rPr lang="sl-SI" dirty="0"/>
              <a:t>ključne </a:t>
            </a:r>
            <a:r>
              <a:rPr lang="sl-SI" dirty="0" err="1" smtClean="0"/>
              <a:t>info</a:t>
            </a:r>
            <a:r>
              <a:rPr lang="sl-SI" dirty="0" smtClean="0"/>
              <a:t> </a:t>
            </a:r>
            <a:r>
              <a:rPr lang="sl-SI" dirty="0"/>
              <a:t>o izvedbi prijavno-vpisnega </a:t>
            </a:r>
            <a:r>
              <a:rPr lang="sl-SI" dirty="0" smtClean="0"/>
              <a:t>postopka</a:t>
            </a:r>
            <a:endParaRPr lang="sl-SI" dirty="0" smtClean="0"/>
          </a:p>
          <a:p>
            <a:pPr marL="0" lvl="0" indent="0">
              <a:buNone/>
            </a:pPr>
            <a:r>
              <a:rPr lang="sl-SI" sz="1400" b="1" dirty="0" smtClean="0"/>
              <a:t>gov.si/teme/vpis-v-srednjo-solo/</a:t>
            </a:r>
            <a:endParaRPr sz="1400" b="1" dirty="0"/>
          </a:p>
        </p:txBody>
      </p:sp>
      <p:sp>
        <p:nvSpPr>
          <p:cNvPr id="1788" name="Google Shape;1788;p30"/>
          <p:cNvSpPr txBox="1">
            <a:spLocks noGrp="1"/>
          </p:cNvSpPr>
          <p:nvPr>
            <p:ph type="body" idx="13"/>
          </p:nvPr>
        </p:nvSpPr>
        <p:spPr>
          <a:xfrm>
            <a:off x="9302450" y="4000625"/>
            <a:ext cx="1667400" cy="15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sl-SI" sz="1800" dirty="0"/>
              <a:t>j</a:t>
            </a:r>
            <a:r>
              <a:rPr lang="sl-SI" sz="1800" dirty="0" smtClean="0"/>
              <a:t>avna objava stanja prijav </a:t>
            </a:r>
            <a:r>
              <a:rPr lang="sl-SI" sz="1800" dirty="0">
                <a:solidFill>
                  <a:srgbClr val="29287D"/>
                </a:solidFill>
              </a:rPr>
              <a:t>na spletni strani Ministrstva </a:t>
            </a:r>
            <a:endParaRPr lang="sl-SI" sz="1800" dirty="0"/>
          </a:p>
        </p:txBody>
      </p:sp>
      <p:grpSp>
        <p:nvGrpSpPr>
          <p:cNvPr id="1789" name="Google Shape;1789;p30"/>
          <p:cNvGrpSpPr/>
          <p:nvPr/>
        </p:nvGrpSpPr>
        <p:grpSpPr>
          <a:xfrm>
            <a:off x="3593236" y="1418196"/>
            <a:ext cx="5157927" cy="279331"/>
            <a:chOff x="2600043" y="1462462"/>
            <a:chExt cx="6991903" cy="421505"/>
          </a:xfrm>
        </p:grpSpPr>
        <p:sp>
          <p:nvSpPr>
            <p:cNvPr id="1790" name="Google Shape;1790;p30"/>
            <p:cNvSpPr/>
            <p:nvPr/>
          </p:nvSpPr>
          <p:spPr>
            <a:xfrm rot="79933">
              <a:off x="2601610" y="1543677"/>
              <a:ext cx="6988770" cy="231810"/>
            </a:xfrm>
            <a:custGeom>
              <a:avLst/>
              <a:gdLst/>
              <a:ahLst/>
              <a:cxnLst/>
              <a:rect l="l" t="t" r="r" b="b"/>
              <a:pathLst>
                <a:path w="1666519" h="95668" extrusionOk="0">
                  <a:moveTo>
                    <a:pt x="-56" y="96382"/>
                  </a:moveTo>
                  <a:cubicBezTo>
                    <a:pt x="416970" y="37752"/>
                    <a:pt x="839962" y="-21157"/>
                    <a:pt x="1261835" y="8764"/>
                  </a:cubicBezTo>
                  <a:cubicBezTo>
                    <a:pt x="1397848" y="18308"/>
                    <a:pt x="1533051" y="37211"/>
                    <a:pt x="1666464" y="6534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0"/>
            <p:cNvSpPr/>
            <p:nvPr/>
          </p:nvSpPr>
          <p:spPr>
            <a:xfrm rot="118849">
              <a:off x="3788987" y="1593944"/>
              <a:ext cx="4718447" cy="208541"/>
            </a:xfrm>
            <a:custGeom>
              <a:avLst/>
              <a:gdLst/>
              <a:ahLst/>
              <a:cxnLst/>
              <a:rect l="l" t="t" r="r" b="b"/>
              <a:pathLst>
                <a:path w="1124777" h="86032" extrusionOk="0">
                  <a:moveTo>
                    <a:pt x="-56" y="86746"/>
                  </a:moveTo>
                  <a:cubicBezTo>
                    <a:pt x="369218" y="7088"/>
                    <a:pt x="748261" y="-17445"/>
                    <a:pt x="1124721" y="13948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30"/>
          <p:cNvGrpSpPr/>
          <p:nvPr/>
        </p:nvGrpSpPr>
        <p:grpSpPr>
          <a:xfrm>
            <a:off x="1152600" y="3645089"/>
            <a:ext cx="10039200" cy="355519"/>
            <a:chOff x="1282425" y="2883089"/>
            <a:chExt cx="10039200" cy="355519"/>
          </a:xfrm>
        </p:grpSpPr>
        <p:cxnSp>
          <p:nvCxnSpPr>
            <p:cNvPr id="1766" name="Google Shape;1766;p30"/>
            <p:cNvCxnSpPr/>
            <p:nvPr/>
          </p:nvCxnSpPr>
          <p:spPr>
            <a:xfrm>
              <a:off x="1282425" y="3060725"/>
              <a:ext cx="100392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</p:cxnSp>
        <p:grpSp>
          <p:nvGrpSpPr>
            <p:cNvPr id="1767" name="Google Shape;1767;p30"/>
            <p:cNvGrpSpPr/>
            <p:nvPr/>
          </p:nvGrpSpPr>
          <p:grpSpPr>
            <a:xfrm>
              <a:off x="2357312" y="2883089"/>
              <a:ext cx="7867594" cy="355519"/>
              <a:chOff x="2357312" y="2766275"/>
              <a:chExt cx="7867594" cy="472200"/>
            </a:xfrm>
          </p:grpSpPr>
          <p:cxnSp>
            <p:nvCxnSpPr>
              <p:cNvPr id="1768" name="Google Shape;1768;p30"/>
              <p:cNvCxnSpPr/>
              <p:nvPr/>
            </p:nvCxnSpPr>
            <p:spPr>
              <a:xfrm>
                <a:off x="2357312" y="2766275"/>
                <a:ext cx="0" cy="4722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</p:cxnSp>
          <p:cxnSp>
            <p:nvCxnSpPr>
              <p:cNvPr id="1769" name="Google Shape;1769;p30"/>
              <p:cNvCxnSpPr/>
              <p:nvPr/>
            </p:nvCxnSpPr>
            <p:spPr>
              <a:xfrm>
                <a:off x="4324210" y="2766275"/>
                <a:ext cx="0" cy="4722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</p:cxnSp>
          <p:cxnSp>
            <p:nvCxnSpPr>
              <p:cNvPr id="1770" name="Google Shape;1770;p30"/>
              <p:cNvCxnSpPr/>
              <p:nvPr/>
            </p:nvCxnSpPr>
            <p:spPr>
              <a:xfrm>
                <a:off x="10224906" y="2766275"/>
                <a:ext cx="0" cy="4722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</p:cxnSp>
          <p:cxnSp>
            <p:nvCxnSpPr>
              <p:cNvPr id="1771" name="Google Shape;1771;p30"/>
              <p:cNvCxnSpPr/>
              <p:nvPr/>
            </p:nvCxnSpPr>
            <p:spPr>
              <a:xfrm>
                <a:off x="6291109" y="2766275"/>
                <a:ext cx="0" cy="4722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</p:cxnSp>
          <p:cxnSp>
            <p:nvCxnSpPr>
              <p:cNvPr id="1772" name="Google Shape;1772;p30"/>
              <p:cNvCxnSpPr/>
              <p:nvPr/>
            </p:nvCxnSpPr>
            <p:spPr>
              <a:xfrm>
                <a:off x="8258007" y="2766275"/>
                <a:ext cx="0" cy="4722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</p:cxnSp>
        </p:grpSp>
      </p:grpSp>
      <p:sp>
        <p:nvSpPr>
          <p:cNvPr id="1773" name="Google Shape;1773;p30"/>
          <p:cNvSpPr/>
          <p:nvPr/>
        </p:nvSpPr>
        <p:spPr>
          <a:xfrm>
            <a:off x="3313063" y="4139850"/>
            <a:ext cx="1811100" cy="41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4" name="Google Shape;1774;p30"/>
          <p:cNvSpPr/>
          <p:nvPr/>
        </p:nvSpPr>
        <p:spPr>
          <a:xfrm>
            <a:off x="5287088" y="3073050"/>
            <a:ext cx="1811100" cy="41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5" name="Google Shape;1775;p30"/>
          <p:cNvSpPr/>
          <p:nvPr/>
        </p:nvSpPr>
        <p:spPr>
          <a:xfrm>
            <a:off x="7261088" y="4139850"/>
            <a:ext cx="1811100" cy="41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6" name="Google Shape;1776;p30"/>
          <p:cNvSpPr/>
          <p:nvPr/>
        </p:nvSpPr>
        <p:spPr>
          <a:xfrm>
            <a:off x="9226263" y="3073050"/>
            <a:ext cx="1811100" cy="411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7" name="Google Shape;1777;p30"/>
          <p:cNvSpPr/>
          <p:nvPr/>
        </p:nvSpPr>
        <p:spPr>
          <a:xfrm>
            <a:off x="1352525" y="3073050"/>
            <a:ext cx="1811100" cy="41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8" name="Google Shape;1778;p30"/>
          <p:cNvSpPr txBox="1">
            <a:spLocks noGrp="1"/>
          </p:cNvSpPr>
          <p:nvPr>
            <p:ph type="title"/>
          </p:nvPr>
        </p:nvSpPr>
        <p:spPr>
          <a:xfrm>
            <a:off x="1580577" y="683669"/>
            <a:ext cx="9545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Rokovnik za vpis v srednjo šolo</a:t>
            </a:r>
            <a:endParaRPr dirty="0"/>
          </a:p>
        </p:txBody>
      </p:sp>
      <p:sp>
        <p:nvSpPr>
          <p:cNvPr id="1779" name="Google Shape;1779;p30"/>
          <p:cNvSpPr txBox="1">
            <a:spLocks noGrp="1"/>
          </p:cNvSpPr>
          <p:nvPr>
            <p:ph type="subTitle" idx="1"/>
          </p:nvPr>
        </p:nvSpPr>
        <p:spPr>
          <a:xfrm>
            <a:off x="1424375" y="3100800"/>
            <a:ext cx="1667400" cy="3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d</a:t>
            </a:r>
            <a:r>
              <a:rPr lang="sl-SI" dirty="0" smtClean="0"/>
              <a:t>o 6. </a:t>
            </a:r>
            <a:r>
              <a:rPr lang="sl-SI" dirty="0"/>
              <a:t>5</a:t>
            </a:r>
            <a:r>
              <a:rPr lang="sl-SI" dirty="0" smtClean="0"/>
              <a:t>. 2025</a:t>
            </a:r>
            <a:endParaRPr dirty="0"/>
          </a:p>
        </p:txBody>
      </p:sp>
      <p:sp>
        <p:nvSpPr>
          <p:cNvPr id="1780" name="Google Shape;1780;p30"/>
          <p:cNvSpPr txBox="1">
            <a:spLocks noGrp="1"/>
          </p:cNvSpPr>
          <p:nvPr>
            <p:ph type="body" idx="7"/>
          </p:nvPr>
        </p:nvSpPr>
        <p:spPr>
          <a:xfrm>
            <a:off x="3393894" y="2095625"/>
            <a:ext cx="1667400" cy="150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/>
              <a:t>o</a:t>
            </a:r>
            <a:r>
              <a:rPr lang="sl-SI" sz="1800" dirty="0" smtClean="0"/>
              <a:t>bvestilo o omejitvah vpisa</a:t>
            </a:r>
            <a:endParaRPr sz="1800" dirty="0"/>
          </a:p>
        </p:txBody>
      </p:sp>
      <p:sp>
        <p:nvSpPr>
          <p:cNvPr id="1781" name="Google Shape;1781;p30"/>
          <p:cNvSpPr txBox="1">
            <a:spLocks noGrp="1"/>
          </p:cNvSpPr>
          <p:nvPr>
            <p:ph type="subTitle" idx="2"/>
          </p:nvPr>
        </p:nvSpPr>
        <p:spPr>
          <a:xfrm>
            <a:off x="3163618" y="4158854"/>
            <a:ext cx="2074921" cy="3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d</a:t>
            </a:r>
            <a:r>
              <a:rPr lang="sl-SI" dirty="0" smtClean="0"/>
              <a:t>o 6. </a:t>
            </a:r>
            <a:r>
              <a:rPr lang="sl-SI" dirty="0"/>
              <a:t>6</a:t>
            </a:r>
            <a:r>
              <a:rPr lang="sl-SI" dirty="0" smtClean="0"/>
              <a:t>. 2025</a:t>
            </a:r>
            <a:endParaRPr dirty="0"/>
          </a:p>
        </p:txBody>
      </p:sp>
      <p:sp>
        <p:nvSpPr>
          <p:cNvPr id="1782" name="Google Shape;1782;p30"/>
          <p:cNvSpPr txBox="1">
            <a:spLocks noGrp="1"/>
          </p:cNvSpPr>
          <p:nvPr>
            <p:ph type="body" idx="8"/>
          </p:nvPr>
        </p:nvSpPr>
        <p:spPr>
          <a:xfrm>
            <a:off x="5363413" y="4000625"/>
            <a:ext cx="1667400" cy="15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/>
              <a:t>v</a:t>
            </a:r>
            <a:r>
              <a:rPr lang="sl-SI" sz="1800" dirty="0" smtClean="0"/>
              <a:t>pis oz. izvedba 1. kroga izbirnega postopka</a:t>
            </a:r>
            <a:endParaRPr sz="1800" dirty="0"/>
          </a:p>
        </p:txBody>
      </p:sp>
      <p:sp>
        <p:nvSpPr>
          <p:cNvPr id="1783" name="Google Shape;1783;p30"/>
          <p:cNvSpPr txBox="1">
            <a:spLocks noGrp="1"/>
          </p:cNvSpPr>
          <p:nvPr>
            <p:ph type="subTitle" idx="3"/>
          </p:nvPr>
        </p:nvSpPr>
        <p:spPr>
          <a:xfrm>
            <a:off x="5191915" y="3109362"/>
            <a:ext cx="1960569" cy="3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16. – 20. 6. 2025</a:t>
            </a:r>
            <a:endParaRPr dirty="0"/>
          </a:p>
        </p:txBody>
      </p:sp>
      <p:sp>
        <p:nvSpPr>
          <p:cNvPr id="1784" name="Google Shape;1784;p30"/>
          <p:cNvSpPr txBox="1">
            <a:spLocks noGrp="1"/>
          </p:cNvSpPr>
          <p:nvPr>
            <p:ph type="body" idx="9"/>
          </p:nvPr>
        </p:nvSpPr>
        <p:spPr>
          <a:xfrm>
            <a:off x="7332931" y="2095625"/>
            <a:ext cx="1667400" cy="150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/>
              <a:t>r</a:t>
            </a:r>
            <a:r>
              <a:rPr lang="sl-SI" sz="1800" dirty="0" smtClean="0"/>
              <a:t>ok za prijavo kandidatov za 2. krog izbirnega postopka</a:t>
            </a:r>
            <a:endParaRPr sz="1800" dirty="0"/>
          </a:p>
        </p:txBody>
      </p:sp>
      <p:sp>
        <p:nvSpPr>
          <p:cNvPr id="1785" name="Google Shape;1785;p30"/>
          <p:cNvSpPr txBox="1">
            <a:spLocks noGrp="1"/>
          </p:cNvSpPr>
          <p:nvPr>
            <p:ph type="subTitle" idx="4"/>
          </p:nvPr>
        </p:nvSpPr>
        <p:spPr>
          <a:xfrm>
            <a:off x="7332931" y="4167600"/>
            <a:ext cx="1667400" cy="3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do 26. 6. </a:t>
            </a:r>
            <a:r>
              <a:rPr lang="sl-SI" dirty="0" smtClean="0"/>
              <a:t>2025</a:t>
            </a:r>
            <a:endParaRPr dirty="0"/>
          </a:p>
        </p:txBody>
      </p:sp>
      <p:sp>
        <p:nvSpPr>
          <p:cNvPr id="1786" name="Google Shape;1786;p30"/>
          <p:cNvSpPr txBox="1">
            <a:spLocks noGrp="1"/>
          </p:cNvSpPr>
          <p:nvPr>
            <p:ph type="subTitle" idx="5"/>
          </p:nvPr>
        </p:nvSpPr>
        <p:spPr>
          <a:xfrm>
            <a:off x="9302450" y="3100800"/>
            <a:ext cx="1667400" cy="3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d</a:t>
            </a:r>
            <a:r>
              <a:rPr lang="sl-SI" dirty="0" smtClean="0"/>
              <a:t>o 29. 8. 2025</a:t>
            </a:r>
            <a:endParaRPr dirty="0"/>
          </a:p>
        </p:txBody>
      </p:sp>
      <p:sp>
        <p:nvSpPr>
          <p:cNvPr id="1787" name="Google Shape;1787;p30"/>
          <p:cNvSpPr txBox="1">
            <a:spLocks noGrp="1"/>
          </p:cNvSpPr>
          <p:nvPr>
            <p:ph type="body" idx="6"/>
          </p:nvPr>
        </p:nvSpPr>
        <p:spPr>
          <a:xfrm>
            <a:off x="1424375" y="4000625"/>
            <a:ext cx="1667400" cy="15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sl-SI" sz="1800" dirty="0" smtClean="0"/>
              <a:t>možnost prenosa prijav na druge srednje šole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8" name="Google Shape;1788;p30"/>
          <p:cNvSpPr txBox="1">
            <a:spLocks noGrp="1"/>
          </p:cNvSpPr>
          <p:nvPr>
            <p:ph type="body" idx="13"/>
          </p:nvPr>
        </p:nvSpPr>
        <p:spPr>
          <a:xfrm>
            <a:off x="9302450" y="4000625"/>
            <a:ext cx="1667400" cy="15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sl-SI" sz="1800" dirty="0"/>
              <a:t>v</a:t>
            </a:r>
            <a:r>
              <a:rPr lang="sl-SI" sz="1800" dirty="0" smtClean="0"/>
              <a:t>pis na srednje šole, ki še imajo prosta mesta</a:t>
            </a:r>
            <a:endParaRPr sz="1800" dirty="0"/>
          </a:p>
        </p:txBody>
      </p:sp>
      <p:grpSp>
        <p:nvGrpSpPr>
          <p:cNvPr id="1789" name="Google Shape;1789;p30"/>
          <p:cNvGrpSpPr/>
          <p:nvPr/>
        </p:nvGrpSpPr>
        <p:grpSpPr>
          <a:xfrm>
            <a:off x="3613674" y="1446745"/>
            <a:ext cx="5157927" cy="279331"/>
            <a:chOff x="2600043" y="1462462"/>
            <a:chExt cx="6991903" cy="421505"/>
          </a:xfrm>
        </p:grpSpPr>
        <p:sp>
          <p:nvSpPr>
            <p:cNvPr id="1790" name="Google Shape;1790;p30"/>
            <p:cNvSpPr/>
            <p:nvPr/>
          </p:nvSpPr>
          <p:spPr>
            <a:xfrm rot="79933">
              <a:off x="2601610" y="1543677"/>
              <a:ext cx="6988770" cy="231810"/>
            </a:xfrm>
            <a:custGeom>
              <a:avLst/>
              <a:gdLst/>
              <a:ahLst/>
              <a:cxnLst/>
              <a:rect l="l" t="t" r="r" b="b"/>
              <a:pathLst>
                <a:path w="1666519" h="95668" extrusionOk="0">
                  <a:moveTo>
                    <a:pt x="-56" y="96382"/>
                  </a:moveTo>
                  <a:cubicBezTo>
                    <a:pt x="416970" y="37752"/>
                    <a:pt x="839962" y="-21157"/>
                    <a:pt x="1261835" y="8764"/>
                  </a:cubicBezTo>
                  <a:cubicBezTo>
                    <a:pt x="1397848" y="18308"/>
                    <a:pt x="1533051" y="37211"/>
                    <a:pt x="1666464" y="6534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0"/>
            <p:cNvSpPr/>
            <p:nvPr/>
          </p:nvSpPr>
          <p:spPr>
            <a:xfrm rot="118849">
              <a:off x="3788987" y="1593944"/>
              <a:ext cx="4718447" cy="208541"/>
            </a:xfrm>
            <a:custGeom>
              <a:avLst/>
              <a:gdLst/>
              <a:ahLst/>
              <a:cxnLst/>
              <a:rect l="l" t="t" r="r" b="b"/>
              <a:pathLst>
                <a:path w="1124777" h="86032" extrusionOk="0">
                  <a:moveTo>
                    <a:pt x="-56" y="86746"/>
                  </a:moveTo>
                  <a:cubicBezTo>
                    <a:pt x="369218" y="7088"/>
                    <a:pt x="748261" y="-17445"/>
                    <a:pt x="1124721" y="13948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5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21"/>
          <p:cNvSpPr/>
          <p:nvPr/>
        </p:nvSpPr>
        <p:spPr>
          <a:xfrm>
            <a:off x="3983244" y="2088312"/>
            <a:ext cx="6267668" cy="2475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1"/>
          <p:cNvSpPr/>
          <p:nvPr/>
        </p:nvSpPr>
        <p:spPr>
          <a:xfrm>
            <a:off x="3975964" y="3790490"/>
            <a:ext cx="4216228" cy="2475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21"/>
          <p:cNvSpPr txBox="1">
            <a:spLocks noGrp="1"/>
          </p:cNvSpPr>
          <p:nvPr>
            <p:ph type="title"/>
          </p:nvPr>
        </p:nvSpPr>
        <p:spPr>
          <a:xfrm>
            <a:off x="1490497" y="1178990"/>
            <a:ext cx="1972731" cy="206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 smtClean="0"/>
              <a:t>POSEBNI POGOJI</a:t>
            </a:r>
            <a:endParaRPr sz="3200" dirty="0"/>
          </a:p>
        </p:txBody>
      </p:sp>
      <p:sp>
        <p:nvSpPr>
          <p:cNvPr id="1141" name="Google Shape;1141;p21"/>
          <p:cNvSpPr txBox="1">
            <a:spLocks noGrp="1"/>
          </p:cNvSpPr>
          <p:nvPr>
            <p:ph type="body" idx="1"/>
          </p:nvPr>
        </p:nvSpPr>
        <p:spPr>
          <a:xfrm>
            <a:off x="3696121" y="633634"/>
            <a:ext cx="6750557" cy="3459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>
              <a:lnSpc>
                <a:spcPct val="150000"/>
              </a:lnSpc>
              <a:buNone/>
            </a:pPr>
            <a:r>
              <a:rPr lang="sl-S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vpis v nekatere srednješolske programe, ki imajo posebne vpisne pogoje, morajo kandidati pred prijavo opraviti tudi preizkus nadarjenosti oziroma spretnosti. </a:t>
            </a:r>
          </a:p>
          <a:p>
            <a:pPr lvl="0">
              <a:lnSpc>
                <a:spcPct val="150000"/>
              </a:lnSpc>
            </a:pPr>
            <a:r>
              <a:rPr lang="sl-S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sl-SI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za programe:</a:t>
            </a:r>
          </a:p>
          <a:p>
            <a:pPr marL="107950" lvl="0" indent="0">
              <a:lnSpc>
                <a:spcPct val="150000"/>
              </a:lnSpc>
              <a:buNone/>
            </a:pPr>
            <a:r>
              <a:rPr lang="sl-SI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Teh. oblikovanja, fotografski teh., teh. zobne protetike, </a:t>
            </a:r>
            <a:r>
              <a:rPr lang="sl-SI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</a:t>
            </a:r>
            <a:r>
              <a:rPr lang="sl-SI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.smeri umetniške </a:t>
            </a:r>
            <a:r>
              <a:rPr lang="sl-SI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gimn</a:t>
            </a:r>
            <a:r>
              <a:rPr lang="sl-SI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07950" lvl="0" indent="0">
              <a:lnSpc>
                <a:spcPct val="150000"/>
              </a:lnSpc>
              <a:buNone/>
            </a:pPr>
            <a:r>
              <a:rPr lang="sl-SI" sz="1800" dirty="0" smtClean="0"/>
              <a:t>rok za prijavo na preizkus nadarjenosti = 4. 3. 2025, </a:t>
            </a:r>
          </a:p>
          <a:p>
            <a:pPr marL="107950" lvl="0" indent="0">
              <a:lnSpc>
                <a:spcPct val="150000"/>
              </a:lnSpc>
              <a:buNone/>
            </a:pPr>
            <a:r>
              <a:rPr lang="sl-SI" sz="1800" dirty="0" smtClean="0"/>
              <a:t>prijavnice: </a:t>
            </a:r>
            <a:r>
              <a:rPr lang="sl-SI" sz="1800" dirty="0" smtClean="0">
                <a:hlinkClick r:id="rId3"/>
              </a:rPr>
              <a:t>www.gov.si/teme/vpis-v-srednjo-solo/</a:t>
            </a:r>
            <a:r>
              <a:rPr lang="sl-SI" sz="1800" dirty="0" smtClean="0"/>
              <a:t> v rubriki: Prijavnice in obrazci</a:t>
            </a:r>
          </a:p>
          <a:p>
            <a:pPr>
              <a:lnSpc>
                <a:spcPct val="150000"/>
              </a:lnSpc>
            </a:pPr>
            <a:r>
              <a:rPr lang="sl-S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sl-SI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ole, ki zahtevajo posebna dokazila</a:t>
            </a:r>
            <a:r>
              <a:rPr lang="sl-SI" sz="1800" dirty="0" smtClean="0"/>
              <a:t>: </a:t>
            </a:r>
          </a:p>
          <a:p>
            <a:pPr marL="107950" indent="0">
              <a:lnSpc>
                <a:spcPct val="150000"/>
              </a:lnSpc>
              <a:buNone/>
            </a:pPr>
            <a:r>
              <a:rPr lang="sl-SI" sz="1800" dirty="0" smtClean="0"/>
              <a:t>gimnazija (+ ekonomska gimnazija) ŠPORTNI ODDELEK</a:t>
            </a:r>
          </a:p>
          <a:p>
            <a:pPr marL="107950" indent="0">
              <a:lnSpc>
                <a:spcPct val="150000"/>
              </a:lnSpc>
              <a:buNone/>
            </a:pPr>
            <a:r>
              <a:rPr lang="sl-SI" sz="1800" dirty="0"/>
              <a:t>d</a:t>
            </a:r>
            <a:r>
              <a:rPr lang="sl-SI" sz="1800" dirty="0" smtClean="0"/>
              <a:t>okazila: evidenca registriranih športnikov, </a:t>
            </a:r>
            <a:r>
              <a:rPr lang="sl-SI" sz="1800" dirty="0" err="1" smtClean="0"/>
              <a:t>zdr</a:t>
            </a:r>
            <a:r>
              <a:rPr lang="sl-SI" sz="1800" dirty="0" smtClean="0"/>
              <a:t>. potrdilo os. zdravnika, izjava trenerja, potrdilo o doseženih športnih </a:t>
            </a:r>
            <a:r>
              <a:rPr lang="sl-SI" sz="1800" dirty="0" err="1" smtClean="0"/>
              <a:t>rezultatith</a:t>
            </a:r>
            <a:endParaRPr lang="sl-SI" sz="1800" dirty="0" smtClean="0"/>
          </a:p>
          <a:p>
            <a:pPr marL="107950" indent="0">
              <a:lnSpc>
                <a:spcPct val="150000"/>
              </a:lnSpc>
              <a:buNone/>
            </a:pPr>
            <a:r>
              <a:rPr lang="sl-SI" sz="1800" dirty="0"/>
              <a:t>r</a:t>
            </a:r>
            <a:r>
              <a:rPr lang="sl-SI" sz="1800" dirty="0" smtClean="0"/>
              <a:t>ok za predložitev dokazil = 4. 3. 2025</a:t>
            </a:r>
          </a:p>
          <a:p>
            <a:pPr marL="107950" indent="0">
              <a:lnSpc>
                <a:spcPct val="150000"/>
              </a:lnSpc>
              <a:buNone/>
            </a:pPr>
            <a:r>
              <a:rPr lang="sl-SI" b="1" u="sng" dirty="0">
                <a:solidFill>
                  <a:schemeClr val="tx1"/>
                </a:solidFill>
                <a:hlinkClick r:id="rId4"/>
              </a:rPr>
              <a:t>o</a:t>
            </a:r>
            <a:r>
              <a:rPr lang="sl-SI" b="1" u="sng" dirty="0" smtClean="0">
                <a:solidFill>
                  <a:schemeClr val="tx1"/>
                </a:solidFill>
                <a:hlinkClick r:id="rId4"/>
              </a:rPr>
              <a:t>brazci: </a:t>
            </a:r>
            <a:r>
              <a:rPr lang="sl-SI" b="1" u="sng" dirty="0">
                <a:solidFill>
                  <a:schemeClr val="tx1"/>
                </a:solidFill>
                <a:hlinkClick r:id="rId4"/>
              </a:rPr>
              <a:t>https://www.gov.si/teme/vpis-v-srednjo-solo</a:t>
            </a:r>
            <a:r>
              <a:rPr lang="sl-SI" b="1" u="sng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sl-SI" b="1" u="sng" dirty="0" smtClean="0">
                <a:solidFill>
                  <a:schemeClr val="tx1"/>
                </a:solidFill>
              </a:rPr>
              <a:t> </a:t>
            </a:r>
          </a:p>
          <a:p>
            <a:pPr marL="107950" indent="0">
              <a:lnSpc>
                <a:spcPct val="150000"/>
              </a:lnSpc>
              <a:buNone/>
            </a:pPr>
            <a:r>
              <a:rPr lang="sl-SI" dirty="0" smtClean="0">
                <a:solidFill>
                  <a:schemeClr val="tx1"/>
                </a:solidFill>
              </a:rPr>
              <a:t>v rubriki: prijavnice in obrazci</a:t>
            </a:r>
          </a:p>
        </p:txBody>
      </p:sp>
      <p:grpSp>
        <p:nvGrpSpPr>
          <p:cNvPr id="1142" name="Google Shape;1142;p21"/>
          <p:cNvGrpSpPr/>
          <p:nvPr/>
        </p:nvGrpSpPr>
        <p:grpSpPr>
          <a:xfrm>
            <a:off x="10597603" y="1178990"/>
            <a:ext cx="1204716" cy="810962"/>
            <a:chOff x="4551700" y="2174640"/>
            <a:chExt cx="863967" cy="581585"/>
          </a:xfrm>
        </p:grpSpPr>
        <p:sp>
          <p:nvSpPr>
            <p:cNvPr id="1143" name="Google Shape;1143;p21"/>
            <p:cNvSpPr/>
            <p:nvPr/>
          </p:nvSpPr>
          <p:spPr>
            <a:xfrm>
              <a:off x="4570610" y="2174640"/>
              <a:ext cx="845057" cy="557507"/>
            </a:xfrm>
            <a:custGeom>
              <a:avLst/>
              <a:gdLst/>
              <a:ahLst/>
              <a:cxnLst/>
              <a:rect l="l" t="t" r="r" b="b"/>
              <a:pathLst>
                <a:path w="845057" h="557507" extrusionOk="0">
                  <a:moveTo>
                    <a:pt x="0" y="0"/>
                  </a:moveTo>
                  <a:lnTo>
                    <a:pt x="0" y="445589"/>
                  </a:lnTo>
                  <a:lnTo>
                    <a:pt x="124110" y="557508"/>
                  </a:lnTo>
                  <a:lnTo>
                    <a:pt x="845058" y="557508"/>
                  </a:lnTo>
                  <a:lnTo>
                    <a:pt x="845058" y="111919"/>
                  </a:lnTo>
                  <a:lnTo>
                    <a:pt x="7208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4" name="Google Shape;1144;p21"/>
            <p:cNvGrpSpPr/>
            <p:nvPr/>
          </p:nvGrpSpPr>
          <p:grpSpPr>
            <a:xfrm>
              <a:off x="4551700" y="2189059"/>
              <a:ext cx="854678" cy="567166"/>
              <a:chOff x="9691189" y="1302267"/>
              <a:chExt cx="854678" cy="567166"/>
            </a:xfrm>
          </p:grpSpPr>
          <p:sp>
            <p:nvSpPr>
              <p:cNvPr id="1145" name="Google Shape;1145;p21"/>
              <p:cNvSpPr/>
              <p:nvPr/>
            </p:nvSpPr>
            <p:spPr>
              <a:xfrm>
                <a:off x="9691189" y="1747923"/>
                <a:ext cx="72094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20946" h="9525" extrusionOk="0">
                    <a:moveTo>
                      <a:pt x="0" y="0"/>
                    </a:moveTo>
                    <a:lnTo>
                      <a:pt x="720947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21"/>
              <p:cNvSpPr/>
              <p:nvPr/>
            </p:nvSpPr>
            <p:spPr>
              <a:xfrm>
                <a:off x="9815490" y="1414253"/>
                <a:ext cx="9525" cy="44565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45655" extrusionOk="0">
                    <a:moveTo>
                      <a:pt x="0" y="445656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21"/>
              <p:cNvSpPr/>
              <p:nvPr/>
            </p:nvSpPr>
            <p:spPr>
              <a:xfrm>
                <a:off x="9691189" y="1747923"/>
                <a:ext cx="124301" cy="111985"/>
              </a:xfrm>
              <a:custGeom>
                <a:avLst/>
                <a:gdLst/>
                <a:ahLst/>
                <a:cxnLst/>
                <a:rect l="l" t="t" r="r" b="b"/>
                <a:pathLst>
                  <a:path w="124301" h="111985" extrusionOk="0">
                    <a:moveTo>
                      <a:pt x="0" y="0"/>
                    </a:moveTo>
                    <a:lnTo>
                      <a:pt x="124301" y="11198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21"/>
              <p:cNvSpPr/>
              <p:nvPr/>
            </p:nvSpPr>
            <p:spPr>
              <a:xfrm>
                <a:off x="9691189" y="1302267"/>
                <a:ext cx="9525" cy="44565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45655" extrusionOk="0">
                    <a:moveTo>
                      <a:pt x="0" y="0"/>
                    </a:moveTo>
                    <a:lnTo>
                      <a:pt x="0" y="445656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21"/>
              <p:cNvSpPr/>
              <p:nvPr/>
            </p:nvSpPr>
            <p:spPr>
              <a:xfrm>
                <a:off x="9691189" y="1302267"/>
                <a:ext cx="124301" cy="111985"/>
              </a:xfrm>
              <a:custGeom>
                <a:avLst/>
                <a:gdLst/>
                <a:ahLst/>
                <a:cxnLst/>
                <a:rect l="l" t="t" r="r" b="b"/>
                <a:pathLst>
                  <a:path w="124301" h="111985" extrusionOk="0">
                    <a:moveTo>
                      <a:pt x="124301" y="11198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21"/>
              <p:cNvSpPr/>
              <p:nvPr/>
            </p:nvSpPr>
            <p:spPr>
              <a:xfrm>
                <a:off x="10412136" y="1302267"/>
                <a:ext cx="124206" cy="111985"/>
              </a:xfrm>
              <a:custGeom>
                <a:avLst/>
                <a:gdLst/>
                <a:ahLst/>
                <a:cxnLst/>
                <a:rect l="l" t="t" r="r" b="b"/>
                <a:pathLst>
                  <a:path w="124206" h="111985" extrusionOk="0">
                    <a:moveTo>
                      <a:pt x="0" y="0"/>
                    </a:moveTo>
                    <a:lnTo>
                      <a:pt x="124206" y="11198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21"/>
              <p:cNvSpPr/>
              <p:nvPr/>
            </p:nvSpPr>
            <p:spPr>
              <a:xfrm>
                <a:off x="9691189" y="1302267"/>
                <a:ext cx="72094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20946" h="9525" extrusionOk="0">
                    <a:moveTo>
                      <a:pt x="0" y="0"/>
                    </a:moveTo>
                    <a:lnTo>
                      <a:pt x="720947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21"/>
              <p:cNvSpPr/>
              <p:nvPr/>
            </p:nvSpPr>
            <p:spPr>
              <a:xfrm>
                <a:off x="10536342" y="1414253"/>
                <a:ext cx="9525" cy="44565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45655" extrusionOk="0">
                    <a:moveTo>
                      <a:pt x="0" y="0"/>
                    </a:moveTo>
                    <a:lnTo>
                      <a:pt x="0" y="445656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21"/>
              <p:cNvSpPr/>
              <p:nvPr/>
            </p:nvSpPr>
            <p:spPr>
              <a:xfrm>
                <a:off x="9815490" y="1859908"/>
                <a:ext cx="72085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20851" h="9525" extrusionOk="0">
                    <a:moveTo>
                      <a:pt x="720852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21"/>
              <p:cNvSpPr/>
              <p:nvPr/>
            </p:nvSpPr>
            <p:spPr>
              <a:xfrm>
                <a:off x="9815490" y="1414253"/>
                <a:ext cx="72085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20851" h="9525" extrusionOk="0">
                    <a:moveTo>
                      <a:pt x="720852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21"/>
              <p:cNvSpPr/>
              <p:nvPr/>
            </p:nvSpPr>
            <p:spPr>
              <a:xfrm>
                <a:off x="10412136" y="1302267"/>
                <a:ext cx="9525" cy="44565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45655" extrusionOk="0">
                    <a:moveTo>
                      <a:pt x="0" y="445656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21"/>
              <p:cNvSpPr/>
              <p:nvPr/>
            </p:nvSpPr>
            <p:spPr>
              <a:xfrm>
                <a:off x="10412136" y="1747923"/>
                <a:ext cx="124206" cy="111985"/>
              </a:xfrm>
              <a:custGeom>
                <a:avLst/>
                <a:gdLst/>
                <a:ahLst/>
                <a:cxnLst/>
                <a:rect l="l" t="t" r="r" b="b"/>
                <a:pathLst>
                  <a:path w="124206" h="111985" extrusionOk="0">
                    <a:moveTo>
                      <a:pt x="124206" y="11198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7" name="Google Shape;1157;p21"/>
          <p:cNvGrpSpPr/>
          <p:nvPr/>
        </p:nvGrpSpPr>
        <p:grpSpPr>
          <a:xfrm>
            <a:off x="926142" y="5312013"/>
            <a:ext cx="1100629" cy="1047731"/>
            <a:chOff x="5100585" y="3098059"/>
            <a:chExt cx="760681" cy="724121"/>
          </a:xfrm>
        </p:grpSpPr>
        <p:sp>
          <p:nvSpPr>
            <p:cNvPr id="1158" name="Google Shape;1158;p21"/>
            <p:cNvSpPr/>
            <p:nvPr/>
          </p:nvSpPr>
          <p:spPr>
            <a:xfrm>
              <a:off x="5119993" y="3098059"/>
              <a:ext cx="741273" cy="721690"/>
            </a:xfrm>
            <a:custGeom>
              <a:avLst/>
              <a:gdLst/>
              <a:ahLst/>
              <a:cxnLst/>
              <a:rect l="l" t="t" r="r" b="b"/>
              <a:pathLst>
                <a:path w="741273" h="721690" extrusionOk="0">
                  <a:moveTo>
                    <a:pt x="312201" y="0"/>
                  </a:moveTo>
                  <a:lnTo>
                    <a:pt x="0" y="489718"/>
                  </a:lnTo>
                  <a:lnTo>
                    <a:pt x="97202" y="721690"/>
                  </a:lnTo>
                  <a:lnTo>
                    <a:pt x="741273" y="717804"/>
                  </a:lnTo>
                  <a:lnTo>
                    <a:pt x="312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9" name="Google Shape;1159;p21"/>
            <p:cNvGrpSpPr/>
            <p:nvPr/>
          </p:nvGrpSpPr>
          <p:grpSpPr>
            <a:xfrm>
              <a:off x="5100585" y="3100490"/>
              <a:ext cx="741273" cy="721690"/>
              <a:chOff x="8293757" y="3113093"/>
              <a:chExt cx="741273" cy="721690"/>
            </a:xfrm>
          </p:grpSpPr>
          <p:sp>
            <p:nvSpPr>
              <p:cNvPr id="1160" name="Google Shape;1160;p21"/>
              <p:cNvSpPr/>
              <p:nvPr/>
            </p:nvSpPr>
            <p:spPr>
              <a:xfrm>
                <a:off x="8293757" y="3113093"/>
                <a:ext cx="741273" cy="721690"/>
              </a:xfrm>
              <a:custGeom>
                <a:avLst/>
                <a:gdLst/>
                <a:ahLst/>
                <a:cxnLst/>
                <a:rect l="l" t="t" r="r" b="b"/>
                <a:pathLst>
                  <a:path w="741273" h="721690" extrusionOk="0">
                    <a:moveTo>
                      <a:pt x="312201" y="0"/>
                    </a:moveTo>
                    <a:lnTo>
                      <a:pt x="0" y="489718"/>
                    </a:lnTo>
                    <a:lnTo>
                      <a:pt x="97193" y="721690"/>
                    </a:lnTo>
                    <a:lnTo>
                      <a:pt x="741274" y="717804"/>
                    </a:lnTo>
                    <a:lnTo>
                      <a:pt x="312201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21"/>
              <p:cNvSpPr/>
              <p:nvPr/>
            </p:nvSpPr>
            <p:spPr>
              <a:xfrm>
                <a:off x="8390950" y="3113093"/>
                <a:ext cx="215007" cy="721690"/>
              </a:xfrm>
              <a:custGeom>
                <a:avLst/>
                <a:gdLst/>
                <a:ahLst/>
                <a:cxnLst/>
                <a:rect l="l" t="t" r="r" b="b"/>
                <a:pathLst>
                  <a:path w="215007" h="721690" extrusionOk="0">
                    <a:moveTo>
                      <a:pt x="0" y="721690"/>
                    </a:moveTo>
                    <a:lnTo>
                      <a:pt x="215008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21"/>
              <p:cNvSpPr/>
              <p:nvPr/>
            </p:nvSpPr>
            <p:spPr>
              <a:xfrm>
                <a:off x="8293757" y="3602812"/>
                <a:ext cx="741273" cy="228085"/>
              </a:xfrm>
              <a:custGeom>
                <a:avLst/>
                <a:gdLst/>
                <a:ahLst/>
                <a:cxnLst/>
                <a:rect l="l" t="t" r="r" b="b"/>
                <a:pathLst>
                  <a:path w="741273" h="228085" extrusionOk="0">
                    <a:moveTo>
                      <a:pt x="0" y="0"/>
                    </a:moveTo>
                    <a:lnTo>
                      <a:pt x="741274" y="228086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3" name="Google Shape;1163;p21"/>
          <p:cNvGrpSpPr/>
          <p:nvPr/>
        </p:nvGrpSpPr>
        <p:grpSpPr>
          <a:xfrm>
            <a:off x="10849115" y="710043"/>
            <a:ext cx="461335" cy="234951"/>
            <a:chOff x="10881315" y="1203156"/>
            <a:chExt cx="461335" cy="234951"/>
          </a:xfrm>
        </p:grpSpPr>
        <p:sp>
          <p:nvSpPr>
            <p:cNvPr id="1164" name="Google Shape;1164;p21"/>
            <p:cNvSpPr/>
            <p:nvPr/>
          </p:nvSpPr>
          <p:spPr>
            <a:xfrm>
              <a:off x="10881315" y="1203156"/>
              <a:ext cx="85556" cy="234951"/>
            </a:xfrm>
            <a:custGeom>
              <a:avLst/>
              <a:gdLst/>
              <a:ahLst/>
              <a:cxnLst/>
              <a:rect l="l" t="t" r="r" b="b"/>
              <a:pathLst>
                <a:path w="85556" h="234951" extrusionOk="0">
                  <a:moveTo>
                    <a:pt x="118" y="99883"/>
                  </a:moveTo>
                  <a:cubicBezTo>
                    <a:pt x="-1882" y="73613"/>
                    <a:pt x="22121" y="147813"/>
                    <a:pt x="30694" y="172721"/>
                  </a:cubicBezTo>
                  <a:cubicBezTo>
                    <a:pt x="32503" y="177797"/>
                    <a:pt x="64793" y="239986"/>
                    <a:pt x="69365" y="234624"/>
                  </a:cubicBezTo>
                  <a:cubicBezTo>
                    <a:pt x="79176" y="223155"/>
                    <a:pt x="54316" y="-32305"/>
                    <a:pt x="85557" y="342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11035812" y="1343914"/>
              <a:ext cx="28960" cy="4929"/>
            </a:xfrm>
            <a:custGeom>
              <a:avLst/>
              <a:gdLst/>
              <a:ahLst/>
              <a:cxnLst/>
              <a:rect l="l" t="t" r="r" b="b"/>
              <a:pathLst>
                <a:path w="28960" h="4929" extrusionOk="0">
                  <a:moveTo>
                    <a:pt x="20500" y="292"/>
                  </a:moveTo>
                  <a:cubicBezTo>
                    <a:pt x="26977" y="-1252"/>
                    <a:pt x="-5694" y="3787"/>
                    <a:pt x="879" y="4740"/>
                  </a:cubicBezTo>
                  <a:cubicBezTo>
                    <a:pt x="9641" y="5997"/>
                    <a:pt x="36025" y="587"/>
                    <a:pt x="27168" y="1254"/>
                  </a:cubicBezTo>
                  <a:cubicBezTo>
                    <a:pt x="15928" y="2120"/>
                    <a:pt x="4784" y="4016"/>
                    <a:pt x="20500" y="29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11033354" y="1374724"/>
              <a:ext cx="67249" cy="8086"/>
            </a:xfrm>
            <a:custGeom>
              <a:avLst/>
              <a:gdLst/>
              <a:ahLst/>
              <a:cxnLst/>
              <a:rect l="l" t="t" r="r" b="b"/>
              <a:pathLst>
                <a:path w="67249" h="8086" extrusionOk="0">
                  <a:moveTo>
                    <a:pt x="99" y="8087"/>
                  </a:moveTo>
                  <a:cubicBezTo>
                    <a:pt x="-2473" y="7058"/>
                    <a:pt x="45913" y="9001"/>
                    <a:pt x="67249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11152344" y="1294914"/>
              <a:ext cx="79817" cy="96414"/>
            </a:xfrm>
            <a:custGeom>
              <a:avLst/>
              <a:gdLst/>
              <a:ahLst/>
              <a:cxnLst/>
              <a:rect l="l" t="t" r="r" b="b"/>
              <a:pathLst>
                <a:path w="79817" h="96414" extrusionOk="0">
                  <a:moveTo>
                    <a:pt x="1504" y="29994"/>
                  </a:moveTo>
                  <a:cubicBezTo>
                    <a:pt x="2837" y="27346"/>
                    <a:pt x="6077" y="16183"/>
                    <a:pt x="3790" y="15116"/>
                  </a:cubicBezTo>
                  <a:cubicBezTo>
                    <a:pt x="-3544" y="11592"/>
                    <a:pt x="2076" y="31451"/>
                    <a:pt x="1790" y="39662"/>
                  </a:cubicBezTo>
                  <a:cubicBezTo>
                    <a:pt x="1123" y="54826"/>
                    <a:pt x="3505" y="78362"/>
                    <a:pt x="16934" y="88363"/>
                  </a:cubicBezTo>
                  <a:cubicBezTo>
                    <a:pt x="38271" y="104317"/>
                    <a:pt x="46938" y="43567"/>
                    <a:pt x="33318" y="37090"/>
                  </a:cubicBezTo>
                  <a:cubicBezTo>
                    <a:pt x="27508" y="34328"/>
                    <a:pt x="31984" y="50196"/>
                    <a:pt x="33698" y="56426"/>
                  </a:cubicBezTo>
                  <a:cubicBezTo>
                    <a:pt x="36938" y="68570"/>
                    <a:pt x="50558" y="97650"/>
                    <a:pt x="67417" y="96374"/>
                  </a:cubicBezTo>
                  <a:cubicBezTo>
                    <a:pt x="95326" y="94259"/>
                    <a:pt x="67512" y="-6220"/>
                    <a:pt x="66751" y="30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11268720" y="1264558"/>
              <a:ext cx="6523" cy="115347"/>
            </a:xfrm>
            <a:custGeom>
              <a:avLst/>
              <a:gdLst/>
              <a:ahLst/>
              <a:cxnLst/>
              <a:rect l="l" t="t" r="r" b="b"/>
              <a:pathLst>
                <a:path w="6523" h="115347" extrusionOk="0">
                  <a:moveTo>
                    <a:pt x="0" y="0"/>
                  </a:moveTo>
                  <a:cubicBezTo>
                    <a:pt x="8001" y="39491"/>
                    <a:pt x="7620" y="76448"/>
                    <a:pt x="4286" y="115348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11301755" y="1274687"/>
              <a:ext cx="40895" cy="109127"/>
            </a:xfrm>
            <a:custGeom>
              <a:avLst/>
              <a:gdLst/>
              <a:ahLst/>
              <a:cxnLst/>
              <a:rect l="l" t="t" r="r" b="b"/>
              <a:pathLst>
                <a:path w="40895" h="109127" extrusionOk="0">
                  <a:moveTo>
                    <a:pt x="3349" y="749"/>
                  </a:moveTo>
                  <a:cubicBezTo>
                    <a:pt x="3254" y="-5052"/>
                    <a:pt x="207" y="24561"/>
                    <a:pt x="111" y="31124"/>
                  </a:cubicBezTo>
                  <a:cubicBezTo>
                    <a:pt x="-460" y="51679"/>
                    <a:pt x="1254" y="74386"/>
                    <a:pt x="3254" y="94894"/>
                  </a:cubicBezTo>
                  <a:cubicBezTo>
                    <a:pt x="3445" y="96551"/>
                    <a:pt x="5731" y="108105"/>
                    <a:pt x="2969" y="109095"/>
                  </a:cubicBezTo>
                  <a:cubicBezTo>
                    <a:pt x="-2651" y="111077"/>
                    <a:pt x="8398" y="21103"/>
                    <a:pt x="32115" y="54336"/>
                  </a:cubicBezTo>
                  <a:cubicBezTo>
                    <a:pt x="35925" y="59603"/>
                    <a:pt x="37735" y="67471"/>
                    <a:pt x="38973" y="73548"/>
                  </a:cubicBezTo>
                  <a:cubicBezTo>
                    <a:pt x="39640" y="76939"/>
                    <a:pt x="40211" y="80377"/>
                    <a:pt x="40497" y="83835"/>
                  </a:cubicBezTo>
                  <a:cubicBezTo>
                    <a:pt x="41069" y="90541"/>
                    <a:pt x="41069" y="97770"/>
                    <a:pt x="40211" y="104476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21"/>
          <p:cNvGrpSpPr/>
          <p:nvPr/>
        </p:nvGrpSpPr>
        <p:grpSpPr>
          <a:xfrm>
            <a:off x="10316609" y="5395544"/>
            <a:ext cx="416027" cy="204307"/>
            <a:chOff x="10862134" y="3312644"/>
            <a:chExt cx="416027" cy="204307"/>
          </a:xfrm>
        </p:grpSpPr>
        <p:sp>
          <p:nvSpPr>
            <p:cNvPr id="1171" name="Google Shape;1171;p21"/>
            <p:cNvSpPr/>
            <p:nvPr/>
          </p:nvSpPr>
          <p:spPr>
            <a:xfrm>
              <a:off x="10862134" y="3312644"/>
              <a:ext cx="69302" cy="204307"/>
            </a:xfrm>
            <a:custGeom>
              <a:avLst/>
              <a:gdLst/>
              <a:ahLst/>
              <a:cxnLst/>
              <a:rect l="l" t="t" r="r" b="b"/>
              <a:pathLst>
                <a:path w="69302" h="204307" extrusionOk="0">
                  <a:moveTo>
                    <a:pt x="3963" y="83218"/>
                  </a:moveTo>
                  <a:cubicBezTo>
                    <a:pt x="-6800" y="83818"/>
                    <a:pt x="7202" y="105030"/>
                    <a:pt x="12441" y="114403"/>
                  </a:cubicBezTo>
                  <a:cubicBezTo>
                    <a:pt x="27110" y="140206"/>
                    <a:pt x="45778" y="163618"/>
                    <a:pt x="59589" y="189803"/>
                  </a:cubicBezTo>
                  <a:cubicBezTo>
                    <a:pt x="62161" y="194565"/>
                    <a:pt x="62161" y="206062"/>
                    <a:pt x="67210" y="204081"/>
                  </a:cubicBezTo>
                  <a:cubicBezTo>
                    <a:pt x="71400" y="202404"/>
                    <a:pt x="68066" y="157827"/>
                    <a:pt x="67686" y="152046"/>
                  </a:cubicBezTo>
                  <a:cubicBezTo>
                    <a:pt x="65590" y="113469"/>
                    <a:pt x="46064" y="36755"/>
                    <a:pt x="61590" y="874"/>
                  </a:cubicBezTo>
                  <a:cubicBezTo>
                    <a:pt x="63495" y="-3498"/>
                    <a:pt x="65114" y="9723"/>
                    <a:pt x="66828" y="1414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11001003" y="3431825"/>
              <a:ext cx="33121" cy="6338"/>
            </a:xfrm>
            <a:custGeom>
              <a:avLst/>
              <a:gdLst/>
              <a:ahLst/>
              <a:cxnLst/>
              <a:rect l="l" t="t" r="r" b="b"/>
              <a:pathLst>
                <a:path w="33121" h="6338" extrusionOk="0">
                  <a:moveTo>
                    <a:pt x="19305" y="1833"/>
                  </a:moveTo>
                  <a:cubicBezTo>
                    <a:pt x="25495" y="699"/>
                    <a:pt x="-5366" y="7195"/>
                    <a:pt x="826" y="6243"/>
                  </a:cubicBezTo>
                  <a:cubicBezTo>
                    <a:pt x="11018" y="4709"/>
                    <a:pt x="41307" y="-520"/>
                    <a:pt x="31020" y="42"/>
                  </a:cubicBezTo>
                  <a:cubicBezTo>
                    <a:pt x="18923" y="718"/>
                    <a:pt x="7113" y="4043"/>
                    <a:pt x="19305" y="183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10999979" y="3457687"/>
              <a:ext cx="27320" cy="2555"/>
            </a:xfrm>
            <a:custGeom>
              <a:avLst/>
              <a:gdLst/>
              <a:ahLst/>
              <a:cxnLst/>
              <a:rect l="l" t="t" r="r" b="b"/>
              <a:pathLst>
                <a:path w="27320" h="2555" extrusionOk="0">
                  <a:moveTo>
                    <a:pt x="19375" y="326"/>
                  </a:moveTo>
                  <a:cubicBezTo>
                    <a:pt x="25567" y="-607"/>
                    <a:pt x="-5294" y="631"/>
                    <a:pt x="802" y="1926"/>
                  </a:cubicBezTo>
                  <a:cubicBezTo>
                    <a:pt x="8898" y="3660"/>
                    <a:pt x="33949" y="1212"/>
                    <a:pt x="25662" y="1679"/>
                  </a:cubicBezTo>
                  <a:cubicBezTo>
                    <a:pt x="15566" y="2241"/>
                    <a:pt x="5374" y="2450"/>
                    <a:pt x="19375" y="3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11105828" y="3355219"/>
              <a:ext cx="13978" cy="120672"/>
            </a:xfrm>
            <a:custGeom>
              <a:avLst/>
              <a:gdLst/>
              <a:ahLst/>
              <a:cxnLst/>
              <a:rect l="l" t="t" r="r" b="b"/>
              <a:pathLst>
                <a:path w="13978" h="120672" extrusionOk="0">
                  <a:moveTo>
                    <a:pt x="3348" y="0"/>
                  </a:moveTo>
                  <a:cubicBezTo>
                    <a:pt x="-11131" y="33566"/>
                    <a:pt x="27160" y="78457"/>
                    <a:pt x="8967" y="12067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11076654" y="3328910"/>
              <a:ext cx="118027" cy="162411"/>
            </a:xfrm>
            <a:custGeom>
              <a:avLst/>
              <a:gdLst/>
              <a:ahLst/>
              <a:cxnLst/>
              <a:rect l="l" t="t" r="r" b="b"/>
              <a:pathLst>
                <a:path w="118027" h="162411" extrusionOk="0">
                  <a:moveTo>
                    <a:pt x="4709" y="33510"/>
                  </a:moveTo>
                  <a:cubicBezTo>
                    <a:pt x="-23771" y="21223"/>
                    <a:pt x="85767" y="-18582"/>
                    <a:pt x="97197" y="10278"/>
                  </a:cubicBezTo>
                  <a:cubicBezTo>
                    <a:pt x="110532" y="43940"/>
                    <a:pt x="39857" y="118530"/>
                    <a:pt x="28617" y="98890"/>
                  </a:cubicBezTo>
                  <a:cubicBezTo>
                    <a:pt x="17567" y="79516"/>
                    <a:pt x="103292" y="51684"/>
                    <a:pt x="116532" y="92879"/>
                  </a:cubicBezTo>
                  <a:cubicBezTo>
                    <a:pt x="121485" y="108272"/>
                    <a:pt x="113389" y="125045"/>
                    <a:pt x="103103" y="136590"/>
                  </a:cubicBezTo>
                  <a:cubicBezTo>
                    <a:pt x="50620" y="195245"/>
                    <a:pt x="-14150" y="135247"/>
                    <a:pt x="17283" y="13796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11212046" y="3333673"/>
              <a:ext cx="66115" cy="124860"/>
            </a:xfrm>
            <a:custGeom>
              <a:avLst/>
              <a:gdLst/>
              <a:ahLst/>
              <a:cxnLst/>
              <a:rect l="l" t="t" r="r" b="b"/>
              <a:pathLst>
                <a:path w="66115" h="124860" extrusionOk="0">
                  <a:moveTo>
                    <a:pt x="0" y="0"/>
                  </a:moveTo>
                  <a:cubicBezTo>
                    <a:pt x="1143" y="21907"/>
                    <a:pt x="6953" y="43320"/>
                    <a:pt x="10382" y="64999"/>
                  </a:cubicBezTo>
                  <a:cubicBezTo>
                    <a:pt x="13429" y="84391"/>
                    <a:pt x="15430" y="103937"/>
                    <a:pt x="18097" y="123368"/>
                  </a:cubicBezTo>
                  <a:cubicBezTo>
                    <a:pt x="19144" y="130816"/>
                    <a:pt x="16669" y="108347"/>
                    <a:pt x="16858" y="100822"/>
                  </a:cubicBezTo>
                  <a:cubicBezTo>
                    <a:pt x="17240" y="87839"/>
                    <a:pt x="16383" y="49501"/>
                    <a:pt x="35623" y="51159"/>
                  </a:cubicBezTo>
                  <a:cubicBezTo>
                    <a:pt x="73819" y="54473"/>
                    <a:pt x="65626" y="123901"/>
                    <a:pt x="64865" y="1105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21"/>
          <p:cNvGrpSpPr/>
          <p:nvPr/>
        </p:nvGrpSpPr>
        <p:grpSpPr>
          <a:xfrm>
            <a:off x="1810093" y="5714984"/>
            <a:ext cx="604799" cy="320925"/>
            <a:chOff x="5791759" y="2630895"/>
            <a:chExt cx="604799" cy="320925"/>
          </a:xfrm>
        </p:grpSpPr>
        <p:sp>
          <p:nvSpPr>
            <p:cNvPr id="1178" name="Google Shape;1178;p21"/>
            <p:cNvSpPr/>
            <p:nvPr/>
          </p:nvSpPr>
          <p:spPr>
            <a:xfrm>
              <a:off x="5791759" y="2671104"/>
              <a:ext cx="98284" cy="280716"/>
            </a:xfrm>
            <a:custGeom>
              <a:avLst/>
              <a:gdLst/>
              <a:ahLst/>
              <a:cxnLst/>
              <a:rect l="l" t="t" r="r" b="b"/>
              <a:pathLst>
                <a:path w="98284" h="280716" extrusionOk="0">
                  <a:moveTo>
                    <a:pt x="0" y="100194"/>
                  </a:moveTo>
                  <a:cubicBezTo>
                    <a:pt x="22822" y="157278"/>
                    <a:pt x="34376" y="229620"/>
                    <a:pt x="73219" y="279626"/>
                  </a:cubicBezTo>
                  <a:cubicBezTo>
                    <a:pt x="78038" y="285837"/>
                    <a:pt x="72076" y="263824"/>
                    <a:pt x="73133" y="256033"/>
                  </a:cubicBezTo>
                  <a:cubicBezTo>
                    <a:pt x="75638" y="237630"/>
                    <a:pt x="73781" y="218533"/>
                    <a:pt x="74752" y="199759"/>
                  </a:cubicBezTo>
                  <a:cubicBezTo>
                    <a:pt x="77524" y="146667"/>
                    <a:pt x="80620" y="93079"/>
                    <a:pt x="90907" y="40720"/>
                  </a:cubicBezTo>
                  <a:cubicBezTo>
                    <a:pt x="91697" y="36653"/>
                    <a:pt x="101880" y="3201"/>
                    <a:pt x="96936" y="401"/>
                  </a:cubicBezTo>
                  <a:cubicBezTo>
                    <a:pt x="91564" y="-2638"/>
                    <a:pt x="93688" y="12402"/>
                    <a:pt x="93364" y="1856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946978" y="2823191"/>
              <a:ext cx="60941" cy="12553"/>
            </a:xfrm>
            <a:custGeom>
              <a:avLst/>
              <a:gdLst/>
              <a:ahLst/>
              <a:cxnLst/>
              <a:rect l="l" t="t" r="r" b="b"/>
              <a:pathLst>
                <a:path w="60941" h="12553" extrusionOk="0">
                  <a:moveTo>
                    <a:pt x="0" y="12554"/>
                  </a:moveTo>
                  <a:cubicBezTo>
                    <a:pt x="16707" y="1333"/>
                    <a:pt x="41081" y="5486"/>
                    <a:pt x="6094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959380" y="2855794"/>
              <a:ext cx="53006" cy="11106"/>
            </a:xfrm>
            <a:custGeom>
              <a:avLst/>
              <a:gdLst/>
              <a:ahLst/>
              <a:cxnLst/>
              <a:rect l="l" t="t" r="r" b="b"/>
              <a:pathLst>
                <a:path w="53006" h="11106" extrusionOk="0">
                  <a:moveTo>
                    <a:pt x="0" y="11106"/>
                  </a:moveTo>
                  <a:cubicBezTo>
                    <a:pt x="15707" y="1572"/>
                    <a:pt x="35271" y="3724"/>
                    <a:pt x="53007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081443" y="2633872"/>
              <a:ext cx="29346" cy="69769"/>
            </a:xfrm>
            <a:custGeom>
              <a:avLst/>
              <a:gdLst/>
              <a:ahLst/>
              <a:cxnLst/>
              <a:rect l="l" t="t" r="r" b="b"/>
              <a:pathLst>
                <a:path w="29346" h="69769" extrusionOk="0">
                  <a:moveTo>
                    <a:pt x="0" y="59473"/>
                  </a:moveTo>
                  <a:cubicBezTo>
                    <a:pt x="9401" y="39347"/>
                    <a:pt x="13678" y="23383"/>
                    <a:pt x="18535" y="1523"/>
                  </a:cubicBezTo>
                  <a:cubicBezTo>
                    <a:pt x="20231" y="-6144"/>
                    <a:pt x="17564" y="17230"/>
                    <a:pt x="17774" y="25079"/>
                  </a:cubicBezTo>
                  <a:cubicBezTo>
                    <a:pt x="18212" y="41500"/>
                    <a:pt x="23993" y="55035"/>
                    <a:pt x="29346" y="6977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73799" y="2710561"/>
              <a:ext cx="116249" cy="54072"/>
            </a:xfrm>
            <a:custGeom>
              <a:avLst/>
              <a:gdLst/>
              <a:ahLst/>
              <a:cxnLst/>
              <a:rect l="l" t="t" r="r" b="b"/>
              <a:pathLst>
                <a:path w="116249" h="54072" extrusionOk="0">
                  <a:moveTo>
                    <a:pt x="15568" y="46269"/>
                  </a:moveTo>
                  <a:cubicBezTo>
                    <a:pt x="9481" y="46431"/>
                    <a:pt x="6129" y="45983"/>
                    <a:pt x="509" y="52898"/>
                  </a:cubicBezTo>
                  <a:cubicBezTo>
                    <a:pt x="-2710" y="56861"/>
                    <a:pt x="10215" y="49688"/>
                    <a:pt x="14911" y="47669"/>
                  </a:cubicBezTo>
                  <a:cubicBezTo>
                    <a:pt x="18254" y="46221"/>
                    <a:pt x="21826" y="45345"/>
                    <a:pt x="25198" y="43935"/>
                  </a:cubicBezTo>
                  <a:cubicBezTo>
                    <a:pt x="28912" y="42383"/>
                    <a:pt x="32522" y="40582"/>
                    <a:pt x="36133" y="38801"/>
                  </a:cubicBezTo>
                  <a:cubicBezTo>
                    <a:pt x="52849" y="30534"/>
                    <a:pt x="70042" y="23133"/>
                    <a:pt x="86720" y="14608"/>
                  </a:cubicBezTo>
                  <a:cubicBezTo>
                    <a:pt x="93216" y="11284"/>
                    <a:pt x="128144" y="-8519"/>
                    <a:pt x="112056" y="423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6121903" y="2779470"/>
              <a:ext cx="50345" cy="89597"/>
            </a:xfrm>
            <a:custGeom>
              <a:avLst/>
              <a:gdLst/>
              <a:ahLst/>
              <a:cxnLst/>
              <a:rect l="l" t="t" r="r" b="b"/>
              <a:pathLst>
                <a:path w="50345" h="89597" extrusionOk="0">
                  <a:moveTo>
                    <a:pt x="3154" y="17945"/>
                  </a:moveTo>
                  <a:cubicBezTo>
                    <a:pt x="-6580" y="13402"/>
                    <a:pt x="38264" y="-12858"/>
                    <a:pt x="43731" y="7868"/>
                  </a:cubicBezTo>
                  <a:cubicBezTo>
                    <a:pt x="48360" y="25442"/>
                    <a:pt x="14404" y="50483"/>
                    <a:pt x="14356" y="48797"/>
                  </a:cubicBezTo>
                  <a:cubicBezTo>
                    <a:pt x="14004" y="35262"/>
                    <a:pt x="54056" y="40615"/>
                    <a:pt x="50065" y="63770"/>
                  </a:cubicBezTo>
                  <a:cubicBezTo>
                    <a:pt x="44798" y="94307"/>
                    <a:pt x="-10647" y="98679"/>
                    <a:pt x="1821" y="7198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6255169" y="2654065"/>
              <a:ext cx="23622" cy="105365"/>
            </a:xfrm>
            <a:custGeom>
              <a:avLst/>
              <a:gdLst/>
              <a:ahLst/>
              <a:cxnLst/>
              <a:rect l="l" t="t" r="r" b="b"/>
              <a:pathLst>
                <a:path w="23622" h="105365" extrusionOk="0">
                  <a:moveTo>
                    <a:pt x="1763" y="0"/>
                  </a:moveTo>
                  <a:cubicBezTo>
                    <a:pt x="-8639" y="8239"/>
                    <a:pt x="30747" y="68018"/>
                    <a:pt x="22470" y="101908"/>
                  </a:cubicBezTo>
                  <a:cubicBezTo>
                    <a:pt x="22193" y="103022"/>
                    <a:pt x="22536" y="104213"/>
                    <a:pt x="22565" y="105366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6242500" y="2637701"/>
              <a:ext cx="85708" cy="146434"/>
            </a:xfrm>
            <a:custGeom>
              <a:avLst/>
              <a:gdLst/>
              <a:ahLst/>
              <a:cxnLst/>
              <a:rect l="l" t="t" r="r" b="b"/>
              <a:pathLst>
                <a:path w="85708" h="146434" extrusionOk="0">
                  <a:moveTo>
                    <a:pt x="963" y="30565"/>
                  </a:moveTo>
                  <a:cubicBezTo>
                    <a:pt x="-7552" y="22498"/>
                    <a:pt x="42778" y="-12640"/>
                    <a:pt x="59113" y="4791"/>
                  </a:cubicBezTo>
                  <a:cubicBezTo>
                    <a:pt x="71143" y="17612"/>
                    <a:pt x="38681" y="82563"/>
                    <a:pt x="25242" y="84610"/>
                  </a:cubicBezTo>
                  <a:cubicBezTo>
                    <a:pt x="22670" y="85001"/>
                    <a:pt x="32957" y="70628"/>
                    <a:pt x="43568" y="70971"/>
                  </a:cubicBezTo>
                  <a:cubicBezTo>
                    <a:pt x="58789" y="71456"/>
                    <a:pt x="82058" y="78314"/>
                    <a:pt x="85069" y="95478"/>
                  </a:cubicBezTo>
                  <a:cubicBezTo>
                    <a:pt x="95384" y="154267"/>
                    <a:pt x="-23002" y="155086"/>
                    <a:pt x="12697" y="133407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6316540" y="2630895"/>
              <a:ext cx="80018" cy="119134"/>
            </a:xfrm>
            <a:custGeom>
              <a:avLst/>
              <a:gdLst/>
              <a:ahLst/>
              <a:cxnLst/>
              <a:rect l="l" t="t" r="r" b="b"/>
              <a:pathLst>
                <a:path w="80018" h="119134" extrusionOk="0">
                  <a:moveTo>
                    <a:pt x="694" y="100"/>
                  </a:moveTo>
                  <a:cubicBezTo>
                    <a:pt x="513" y="-385"/>
                    <a:pt x="-163" y="1024"/>
                    <a:pt x="37" y="1501"/>
                  </a:cubicBezTo>
                  <a:cubicBezTo>
                    <a:pt x="8219" y="21065"/>
                    <a:pt x="17544" y="40134"/>
                    <a:pt x="25821" y="59660"/>
                  </a:cubicBezTo>
                  <a:cubicBezTo>
                    <a:pt x="26669" y="61679"/>
                    <a:pt x="43576" y="119353"/>
                    <a:pt x="39166" y="118839"/>
                  </a:cubicBezTo>
                  <a:cubicBezTo>
                    <a:pt x="34212" y="118268"/>
                    <a:pt x="36051" y="114572"/>
                    <a:pt x="35518" y="112019"/>
                  </a:cubicBezTo>
                  <a:cubicBezTo>
                    <a:pt x="30393" y="87549"/>
                    <a:pt x="25021" y="17131"/>
                    <a:pt x="57882" y="67804"/>
                  </a:cubicBezTo>
                  <a:cubicBezTo>
                    <a:pt x="60682" y="72138"/>
                    <a:pt x="62911" y="76815"/>
                    <a:pt x="65169" y="81453"/>
                  </a:cubicBezTo>
                  <a:cubicBezTo>
                    <a:pt x="67560" y="86387"/>
                    <a:pt x="69503" y="91531"/>
                    <a:pt x="71798" y="96513"/>
                  </a:cubicBezTo>
                  <a:cubicBezTo>
                    <a:pt x="75360" y="104247"/>
                    <a:pt x="78723" y="110676"/>
                    <a:pt x="80018" y="11913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7" name="Google Shape;1187;p21"/>
          <p:cNvSpPr/>
          <p:nvPr/>
        </p:nvSpPr>
        <p:spPr>
          <a:xfrm rot="2472047" flipH="1">
            <a:off x="10764376" y="5779900"/>
            <a:ext cx="972333" cy="718294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8" name="Google Shape;1188;p21"/>
          <p:cNvGrpSpPr/>
          <p:nvPr/>
        </p:nvGrpSpPr>
        <p:grpSpPr>
          <a:xfrm>
            <a:off x="9443438" y="5267671"/>
            <a:ext cx="797215" cy="1092077"/>
            <a:chOff x="3945657" y="1881284"/>
            <a:chExt cx="519121" cy="711127"/>
          </a:xfrm>
        </p:grpSpPr>
        <p:sp>
          <p:nvSpPr>
            <p:cNvPr id="1189" name="Google Shape;1189;p21"/>
            <p:cNvSpPr/>
            <p:nvPr/>
          </p:nvSpPr>
          <p:spPr>
            <a:xfrm>
              <a:off x="3945657" y="1881284"/>
              <a:ext cx="519112" cy="700087"/>
            </a:xfrm>
            <a:custGeom>
              <a:avLst/>
              <a:gdLst/>
              <a:ahLst/>
              <a:cxnLst/>
              <a:rect l="l" t="t" r="r" b="b"/>
              <a:pathLst>
                <a:path w="519112" h="700087" extrusionOk="0">
                  <a:moveTo>
                    <a:pt x="191357" y="0"/>
                  </a:moveTo>
                  <a:lnTo>
                    <a:pt x="0" y="237239"/>
                  </a:lnTo>
                  <a:lnTo>
                    <a:pt x="0" y="700088"/>
                  </a:lnTo>
                  <a:lnTo>
                    <a:pt x="518826" y="593827"/>
                  </a:lnTo>
                  <a:lnTo>
                    <a:pt x="519113" y="128892"/>
                  </a:lnTo>
                  <a:lnTo>
                    <a:pt x="191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0" name="Google Shape;1190;p21"/>
            <p:cNvGrpSpPr/>
            <p:nvPr/>
          </p:nvGrpSpPr>
          <p:grpSpPr>
            <a:xfrm>
              <a:off x="3945666" y="1892257"/>
              <a:ext cx="519112" cy="700154"/>
              <a:chOff x="9831207" y="3113093"/>
              <a:chExt cx="519112" cy="700154"/>
            </a:xfrm>
          </p:grpSpPr>
          <p:sp>
            <p:nvSpPr>
              <p:cNvPr id="1191" name="Google Shape;1191;p21"/>
              <p:cNvSpPr/>
              <p:nvPr/>
            </p:nvSpPr>
            <p:spPr>
              <a:xfrm>
                <a:off x="9831207" y="3242052"/>
                <a:ext cx="519111" cy="571195"/>
              </a:xfrm>
              <a:custGeom>
                <a:avLst/>
                <a:gdLst/>
                <a:ahLst/>
                <a:cxnLst/>
                <a:rect l="l" t="t" r="r" b="b"/>
                <a:pathLst>
                  <a:path w="519111" h="571195" extrusionOk="0">
                    <a:moveTo>
                      <a:pt x="95" y="108385"/>
                    </a:moveTo>
                    <a:lnTo>
                      <a:pt x="519112" y="0"/>
                    </a:lnTo>
                    <a:lnTo>
                      <a:pt x="519017" y="464925"/>
                    </a:lnTo>
                    <a:lnTo>
                      <a:pt x="0" y="571195"/>
                    </a:lnTo>
                    <a:lnTo>
                      <a:pt x="95" y="10838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21"/>
              <p:cNvSpPr/>
              <p:nvPr/>
            </p:nvSpPr>
            <p:spPr>
              <a:xfrm>
                <a:off x="9831302" y="3113093"/>
                <a:ext cx="519017" cy="237343"/>
              </a:xfrm>
              <a:custGeom>
                <a:avLst/>
                <a:gdLst/>
                <a:ahLst/>
                <a:cxnLst/>
                <a:rect l="l" t="t" r="r" b="b"/>
                <a:pathLst>
                  <a:path w="519017" h="237343" extrusionOk="0">
                    <a:moveTo>
                      <a:pt x="0" y="237344"/>
                    </a:moveTo>
                    <a:lnTo>
                      <a:pt x="191548" y="0"/>
                    </a:lnTo>
                    <a:lnTo>
                      <a:pt x="519017" y="12895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21"/>
              <p:cNvSpPr/>
              <p:nvPr/>
            </p:nvSpPr>
            <p:spPr>
              <a:xfrm>
                <a:off x="9831302" y="3575904"/>
                <a:ext cx="519017" cy="237343"/>
              </a:xfrm>
              <a:custGeom>
                <a:avLst/>
                <a:gdLst/>
                <a:ahLst/>
                <a:cxnLst/>
                <a:rect l="l" t="t" r="r" b="b"/>
                <a:pathLst>
                  <a:path w="519017" h="237343" extrusionOk="0">
                    <a:moveTo>
                      <a:pt x="0" y="237344"/>
                    </a:moveTo>
                    <a:lnTo>
                      <a:pt x="191548" y="0"/>
                    </a:lnTo>
                    <a:lnTo>
                      <a:pt x="519017" y="12895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21"/>
              <p:cNvSpPr/>
              <p:nvPr/>
            </p:nvSpPr>
            <p:spPr>
              <a:xfrm>
                <a:off x="10022849" y="3113093"/>
                <a:ext cx="9525" cy="46281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62810" extrusionOk="0">
                    <a:moveTo>
                      <a:pt x="0" y="46281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5" name="Google Shape;1285;p23"/>
          <p:cNvGrpSpPr/>
          <p:nvPr/>
        </p:nvGrpSpPr>
        <p:grpSpPr>
          <a:xfrm>
            <a:off x="4229040" y="1401610"/>
            <a:ext cx="3521123" cy="279331"/>
            <a:chOff x="2600043" y="1462462"/>
            <a:chExt cx="6991903" cy="421505"/>
          </a:xfrm>
        </p:grpSpPr>
        <p:sp>
          <p:nvSpPr>
            <p:cNvPr id="1286" name="Google Shape;1286;p23"/>
            <p:cNvSpPr/>
            <p:nvPr/>
          </p:nvSpPr>
          <p:spPr>
            <a:xfrm rot="79933">
              <a:off x="2601610" y="1543677"/>
              <a:ext cx="6988770" cy="231810"/>
            </a:xfrm>
            <a:custGeom>
              <a:avLst/>
              <a:gdLst/>
              <a:ahLst/>
              <a:cxnLst/>
              <a:rect l="l" t="t" r="r" b="b"/>
              <a:pathLst>
                <a:path w="1666519" h="95668" extrusionOk="0">
                  <a:moveTo>
                    <a:pt x="-56" y="96382"/>
                  </a:moveTo>
                  <a:cubicBezTo>
                    <a:pt x="416970" y="37752"/>
                    <a:pt x="839962" y="-21157"/>
                    <a:pt x="1261835" y="8764"/>
                  </a:cubicBezTo>
                  <a:cubicBezTo>
                    <a:pt x="1397848" y="18308"/>
                    <a:pt x="1533051" y="37211"/>
                    <a:pt x="1666464" y="6534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3"/>
            <p:cNvSpPr/>
            <p:nvPr/>
          </p:nvSpPr>
          <p:spPr>
            <a:xfrm rot="118849">
              <a:off x="3788987" y="1593944"/>
              <a:ext cx="4718447" cy="208541"/>
            </a:xfrm>
            <a:custGeom>
              <a:avLst/>
              <a:gdLst/>
              <a:ahLst/>
              <a:cxnLst/>
              <a:rect l="l" t="t" r="r" b="b"/>
              <a:pathLst>
                <a:path w="1124777" h="86032" extrusionOk="0">
                  <a:moveTo>
                    <a:pt x="-56" y="86746"/>
                  </a:moveTo>
                  <a:cubicBezTo>
                    <a:pt x="369218" y="7088"/>
                    <a:pt x="748261" y="-17445"/>
                    <a:pt x="1124721" y="13948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8" name="Google Shape;1288;p23"/>
          <p:cNvSpPr/>
          <p:nvPr/>
        </p:nvSpPr>
        <p:spPr>
          <a:xfrm>
            <a:off x="2342561" y="1752069"/>
            <a:ext cx="7499126" cy="811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3"/>
          <p:cNvSpPr txBox="1">
            <a:spLocks noGrp="1"/>
          </p:cNvSpPr>
          <p:nvPr>
            <p:ph type="title"/>
          </p:nvPr>
        </p:nvSpPr>
        <p:spPr>
          <a:xfrm>
            <a:off x="2583115" y="691216"/>
            <a:ext cx="7238400" cy="645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Vpis v dijaški dom</a:t>
            </a:r>
            <a:endParaRPr dirty="0"/>
          </a:p>
        </p:txBody>
      </p:sp>
      <p:sp>
        <p:nvSpPr>
          <p:cNvPr id="1290" name="Google Shape;1290;p23"/>
          <p:cNvSpPr txBox="1">
            <a:spLocks noGrp="1"/>
          </p:cNvSpPr>
          <p:nvPr>
            <p:ph type="body" idx="1"/>
          </p:nvPr>
        </p:nvSpPr>
        <p:spPr>
          <a:xfrm>
            <a:off x="2423951" y="1642651"/>
            <a:ext cx="7238400" cy="31763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buNone/>
            </a:pPr>
            <a:r>
              <a:rPr lang="sl-SI" altLang="sl-SI" sz="2000" b="1" dirty="0">
                <a:solidFill>
                  <a:schemeClr val="tx1"/>
                </a:solidFill>
                <a:latin typeface="Caveat Medium" panose="020B0604020202020204" charset="0"/>
              </a:rPr>
              <a:t>RAZPIS ZA SPREJEM UČENCEV IN </a:t>
            </a:r>
            <a:r>
              <a:rPr lang="sl-SI" altLang="sl-SI" sz="2000" b="1" dirty="0" smtClean="0">
                <a:solidFill>
                  <a:schemeClr val="tx1"/>
                </a:solidFill>
                <a:latin typeface="Caveat Medium" panose="020B0604020202020204" charset="0"/>
              </a:rPr>
              <a:t>DIJAKOV V DIJAŠKE DOMOVE V </a:t>
            </a:r>
            <a:r>
              <a:rPr lang="sl-SI" altLang="sl-SI" sz="2000" b="1" dirty="0">
                <a:solidFill>
                  <a:schemeClr val="tx1"/>
                </a:solidFill>
                <a:latin typeface="Caveat Medium" panose="020B0604020202020204" charset="0"/>
              </a:rPr>
              <a:t>ŠOLSKEM LETU </a:t>
            </a:r>
            <a:r>
              <a:rPr lang="sl-SI" altLang="sl-SI" sz="2000" b="1" dirty="0" smtClean="0">
                <a:solidFill>
                  <a:schemeClr val="tx1"/>
                </a:solidFill>
                <a:latin typeface="Caveat Medium" panose="020B0604020202020204" charset="0"/>
              </a:rPr>
              <a:t>2025/2026, priloga VI</a:t>
            </a:r>
            <a:endParaRPr lang="sl-SI" altLang="sl-SI" sz="2000" b="1" dirty="0">
              <a:solidFill>
                <a:schemeClr val="tx1"/>
              </a:solidFill>
              <a:latin typeface="Caveat Medium" panose="020B0604020202020204" charset="0"/>
            </a:endParaRPr>
          </a:p>
          <a:p>
            <a:pPr marL="0" lvl="0" indent="0" algn="ctr">
              <a:buNone/>
            </a:pPr>
            <a:endParaRPr lang="sl-SI" altLang="sl-SI" sz="1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sl-SI" dirty="0" smtClean="0"/>
              <a:t>Potek prijave:</a:t>
            </a:r>
          </a:p>
          <a:p>
            <a:pPr marL="0" lvl="0" indent="0">
              <a:buNone/>
            </a:pPr>
            <a:endParaRPr lang="sl-SI" dirty="0" smtClean="0"/>
          </a:p>
          <a:p>
            <a:pPr marL="0" lvl="0" indent="0">
              <a:buNone/>
            </a:pPr>
            <a:r>
              <a:rPr lang="sl-SI" dirty="0" smtClean="0"/>
              <a:t>- informativni dnevi dijaških domov 14. in 15. 2. 2025</a:t>
            </a:r>
            <a:endParaRPr lang="sl-SI" dirty="0"/>
          </a:p>
          <a:p>
            <a:pPr marL="0" lvl="0" indent="0">
              <a:buNone/>
            </a:pPr>
            <a:r>
              <a:rPr lang="sl-SI" dirty="0" smtClean="0"/>
              <a:t>- </a:t>
            </a:r>
            <a:r>
              <a:rPr lang="sl-SI" dirty="0"/>
              <a:t>r</a:t>
            </a:r>
            <a:r>
              <a:rPr lang="sl-SI" dirty="0" smtClean="0"/>
              <a:t>ok prijave je 2. 4. 2025</a:t>
            </a:r>
            <a:endParaRPr lang="sl-SI" dirty="0"/>
          </a:p>
          <a:p>
            <a:pPr marL="0" lvl="0" indent="0">
              <a:buNone/>
            </a:pPr>
            <a:r>
              <a:rPr lang="sl-SI" dirty="0" smtClean="0"/>
              <a:t>- prijavnico za sprejem v dijaški dom posreduje kandidat izbranemu dijaškemu domu</a:t>
            </a:r>
            <a:endParaRPr lang="sl-SI" dirty="0"/>
          </a:p>
        </p:txBody>
      </p:sp>
      <p:grpSp>
        <p:nvGrpSpPr>
          <p:cNvPr id="1291" name="Google Shape;1291;p23"/>
          <p:cNvGrpSpPr/>
          <p:nvPr/>
        </p:nvGrpSpPr>
        <p:grpSpPr>
          <a:xfrm rot="-2999664" flipH="1">
            <a:off x="11053967" y="4355736"/>
            <a:ext cx="874940" cy="2951792"/>
            <a:chOff x="4956637" y="584511"/>
            <a:chExt cx="1835125" cy="6191178"/>
          </a:xfrm>
        </p:grpSpPr>
        <p:sp>
          <p:nvSpPr>
            <p:cNvPr id="1292" name="Google Shape;1292;p23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3" name="Google Shape;1293;p23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1294" name="Google Shape;1294;p23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23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23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23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23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23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23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23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23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23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23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05" name="Google Shape;1305;p23"/>
          <p:cNvGrpSpPr/>
          <p:nvPr/>
        </p:nvGrpSpPr>
        <p:grpSpPr>
          <a:xfrm rot="-525537" flipH="1">
            <a:off x="9072938" y="4979428"/>
            <a:ext cx="874914" cy="2951707"/>
            <a:chOff x="4956637" y="584511"/>
            <a:chExt cx="1835125" cy="6191178"/>
          </a:xfrm>
        </p:grpSpPr>
        <p:sp>
          <p:nvSpPr>
            <p:cNvPr id="1306" name="Google Shape;1306;p23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07" name="Google Shape;1307;p23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1308" name="Google Shape;1308;p23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23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23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23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23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3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23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23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23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3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23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19" name="Google Shape;1319;p23"/>
          <p:cNvGrpSpPr/>
          <p:nvPr/>
        </p:nvGrpSpPr>
        <p:grpSpPr>
          <a:xfrm>
            <a:off x="1909102" y="5428315"/>
            <a:ext cx="691992" cy="961316"/>
            <a:chOff x="4361457" y="3155811"/>
            <a:chExt cx="591143" cy="821217"/>
          </a:xfrm>
        </p:grpSpPr>
        <p:sp>
          <p:nvSpPr>
            <p:cNvPr id="1320" name="Google Shape;1320;p23"/>
            <p:cNvSpPr/>
            <p:nvPr/>
          </p:nvSpPr>
          <p:spPr>
            <a:xfrm>
              <a:off x="4361457" y="3155811"/>
              <a:ext cx="581624" cy="816168"/>
            </a:xfrm>
            <a:custGeom>
              <a:avLst/>
              <a:gdLst/>
              <a:ahLst/>
              <a:cxnLst/>
              <a:rect l="l" t="t" r="r" b="b"/>
              <a:pathLst>
                <a:path w="581624" h="816168" extrusionOk="0">
                  <a:moveTo>
                    <a:pt x="290808" y="0"/>
                  </a:moveTo>
                  <a:cubicBezTo>
                    <a:pt x="130207" y="0"/>
                    <a:pt x="0" y="35452"/>
                    <a:pt x="0" y="79172"/>
                  </a:cubicBezTo>
                  <a:lnTo>
                    <a:pt x="0" y="736997"/>
                  </a:lnTo>
                  <a:cubicBezTo>
                    <a:pt x="0" y="780707"/>
                    <a:pt x="130207" y="816169"/>
                    <a:pt x="290808" y="816169"/>
                  </a:cubicBezTo>
                  <a:cubicBezTo>
                    <a:pt x="451418" y="816169"/>
                    <a:pt x="581625" y="780717"/>
                    <a:pt x="581625" y="736997"/>
                  </a:cubicBezTo>
                  <a:lnTo>
                    <a:pt x="581625" y="79172"/>
                  </a:lnTo>
                  <a:cubicBezTo>
                    <a:pt x="581625" y="35452"/>
                    <a:pt x="451418" y="0"/>
                    <a:pt x="290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1" name="Google Shape;1321;p23"/>
            <p:cNvGrpSpPr/>
            <p:nvPr/>
          </p:nvGrpSpPr>
          <p:grpSpPr>
            <a:xfrm>
              <a:off x="4361460" y="3155888"/>
              <a:ext cx="591140" cy="821140"/>
              <a:chOff x="8319351" y="4894840"/>
              <a:chExt cx="591140" cy="821140"/>
            </a:xfrm>
          </p:grpSpPr>
          <p:sp>
            <p:nvSpPr>
              <p:cNvPr id="1322" name="Google Shape;1322;p23"/>
              <p:cNvSpPr/>
              <p:nvPr/>
            </p:nvSpPr>
            <p:spPr>
              <a:xfrm>
                <a:off x="8319351" y="4894840"/>
                <a:ext cx="581615" cy="158315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158315" extrusionOk="0">
                    <a:moveTo>
                      <a:pt x="0" y="79153"/>
                    </a:moveTo>
                    <a:cubicBezTo>
                      <a:pt x="0" y="35433"/>
                      <a:pt x="130197" y="0"/>
                      <a:pt x="290808" y="0"/>
                    </a:cubicBezTo>
                    <a:cubicBezTo>
                      <a:pt x="451409" y="0"/>
                      <a:pt x="581616" y="35433"/>
                      <a:pt x="581616" y="79153"/>
                    </a:cubicBezTo>
                    <a:cubicBezTo>
                      <a:pt x="581616" y="122873"/>
                      <a:pt x="451409" y="158315"/>
                      <a:pt x="290808" y="158315"/>
                    </a:cubicBezTo>
                    <a:cubicBezTo>
                      <a:pt x="130197" y="158315"/>
                      <a:pt x="0" y="122873"/>
                      <a:pt x="0" y="7915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23"/>
              <p:cNvSpPr/>
              <p:nvPr/>
            </p:nvSpPr>
            <p:spPr>
              <a:xfrm>
                <a:off x="8319351" y="5636809"/>
                <a:ext cx="581615" cy="79171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79171" extrusionOk="0">
                    <a:moveTo>
                      <a:pt x="0" y="0"/>
                    </a:moveTo>
                    <a:cubicBezTo>
                      <a:pt x="0" y="43719"/>
                      <a:pt x="130207" y="79171"/>
                      <a:pt x="290808" y="79171"/>
                    </a:cubicBezTo>
                    <a:cubicBezTo>
                      <a:pt x="451418" y="79171"/>
                      <a:pt x="581616" y="43719"/>
                      <a:pt x="581616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23"/>
              <p:cNvSpPr/>
              <p:nvPr/>
            </p:nvSpPr>
            <p:spPr>
              <a:xfrm>
                <a:off x="8319351" y="4973992"/>
                <a:ext cx="9525" cy="65772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57720" extrusionOk="0">
                    <a:moveTo>
                      <a:pt x="0" y="65772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23"/>
              <p:cNvSpPr/>
              <p:nvPr/>
            </p:nvSpPr>
            <p:spPr>
              <a:xfrm>
                <a:off x="8900966" y="4973992"/>
                <a:ext cx="9525" cy="65772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57720" extrusionOk="0">
                    <a:moveTo>
                      <a:pt x="0" y="0"/>
                    </a:moveTo>
                    <a:lnTo>
                      <a:pt x="0" y="65772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23"/>
              <p:cNvSpPr/>
              <p:nvPr/>
            </p:nvSpPr>
            <p:spPr>
              <a:xfrm>
                <a:off x="8319351" y="5557627"/>
                <a:ext cx="581615" cy="79181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79181" extrusionOk="0">
                    <a:moveTo>
                      <a:pt x="581616" y="79182"/>
                    </a:moveTo>
                    <a:cubicBezTo>
                      <a:pt x="581616" y="35462"/>
                      <a:pt x="451418" y="0"/>
                      <a:pt x="290808" y="0"/>
                    </a:cubicBezTo>
                    <a:cubicBezTo>
                      <a:pt x="130207" y="0"/>
                      <a:pt x="0" y="35462"/>
                      <a:pt x="0" y="79182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7" name="Google Shape;1327;p23"/>
          <p:cNvGrpSpPr/>
          <p:nvPr/>
        </p:nvGrpSpPr>
        <p:grpSpPr>
          <a:xfrm>
            <a:off x="1882462" y="5172511"/>
            <a:ext cx="312936" cy="153680"/>
            <a:chOff x="10862134" y="3312644"/>
            <a:chExt cx="416027" cy="204307"/>
          </a:xfrm>
        </p:grpSpPr>
        <p:sp>
          <p:nvSpPr>
            <p:cNvPr id="1328" name="Google Shape;1328;p23"/>
            <p:cNvSpPr/>
            <p:nvPr/>
          </p:nvSpPr>
          <p:spPr>
            <a:xfrm>
              <a:off x="10862134" y="3312644"/>
              <a:ext cx="69302" cy="204307"/>
            </a:xfrm>
            <a:custGeom>
              <a:avLst/>
              <a:gdLst/>
              <a:ahLst/>
              <a:cxnLst/>
              <a:rect l="l" t="t" r="r" b="b"/>
              <a:pathLst>
                <a:path w="69302" h="204307" extrusionOk="0">
                  <a:moveTo>
                    <a:pt x="3963" y="83218"/>
                  </a:moveTo>
                  <a:cubicBezTo>
                    <a:pt x="-6800" y="83818"/>
                    <a:pt x="7202" y="105030"/>
                    <a:pt x="12441" y="114403"/>
                  </a:cubicBezTo>
                  <a:cubicBezTo>
                    <a:pt x="27110" y="140206"/>
                    <a:pt x="45778" y="163618"/>
                    <a:pt x="59589" y="189803"/>
                  </a:cubicBezTo>
                  <a:cubicBezTo>
                    <a:pt x="62161" y="194565"/>
                    <a:pt x="62161" y="206062"/>
                    <a:pt x="67210" y="204081"/>
                  </a:cubicBezTo>
                  <a:cubicBezTo>
                    <a:pt x="71400" y="202404"/>
                    <a:pt x="68066" y="157827"/>
                    <a:pt x="67686" y="152046"/>
                  </a:cubicBezTo>
                  <a:cubicBezTo>
                    <a:pt x="65590" y="113469"/>
                    <a:pt x="46064" y="36755"/>
                    <a:pt x="61590" y="874"/>
                  </a:cubicBezTo>
                  <a:cubicBezTo>
                    <a:pt x="63495" y="-3498"/>
                    <a:pt x="65114" y="9723"/>
                    <a:pt x="66828" y="1414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11001003" y="3431825"/>
              <a:ext cx="33121" cy="6338"/>
            </a:xfrm>
            <a:custGeom>
              <a:avLst/>
              <a:gdLst/>
              <a:ahLst/>
              <a:cxnLst/>
              <a:rect l="l" t="t" r="r" b="b"/>
              <a:pathLst>
                <a:path w="33121" h="6338" extrusionOk="0">
                  <a:moveTo>
                    <a:pt x="19305" y="1833"/>
                  </a:moveTo>
                  <a:cubicBezTo>
                    <a:pt x="25495" y="699"/>
                    <a:pt x="-5366" y="7195"/>
                    <a:pt x="826" y="6243"/>
                  </a:cubicBezTo>
                  <a:cubicBezTo>
                    <a:pt x="11018" y="4709"/>
                    <a:pt x="41307" y="-520"/>
                    <a:pt x="31020" y="42"/>
                  </a:cubicBezTo>
                  <a:cubicBezTo>
                    <a:pt x="18923" y="718"/>
                    <a:pt x="7113" y="4043"/>
                    <a:pt x="19305" y="183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10999979" y="3457687"/>
              <a:ext cx="27320" cy="2555"/>
            </a:xfrm>
            <a:custGeom>
              <a:avLst/>
              <a:gdLst/>
              <a:ahLst/>
              <a:cxnLst/>
              <a:rect l="l" t="t" r="r" b="b"/>
              <a:pathLst>
                <a:path w="27320" h="2555" extrusionOk="0">
                  <a:moveTo>
                    <a:pt x="19375" y="326"/>
                  </a:moveTo>
                  <a:cubicBezTo>
                    <a:pt x="25567" y="-607"/>
                    <a:pt x="-5294" y="631"/>
                    <a:pt x="802" y="1926"/>
                  </a:cubicBezTo>
                  <a:cubicBezTo>
                    <a:pt x="8898" y="3660"/>
                    <a:pt x="33949" y="1212"/>
                    <a:pt x="25662" y="1679"/>
                  </a:cubicBezTo>
                  <a:cubicBezTo>
                    <a:pt x="15566" y="2241"/>
                    <a:pt x="5374" y="2450"/>
                    <a:pt x="19375" y="3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11105828" y="3355219"/>
              <a:ext cx="13978" cy="120672"/>
            </a:xfrm>
            <a:custGeom>
              <a:avLst/>
              <a:gdLst/>
              <a:ahLst/>
              <a:cxnLst/>
              <a:rect l="l" t="t" r="r" b="b"/>
              <a:pathLst>
                <a:path w="13978" h="120672" extrusionOk="0">
                  <a:moveTo>
                    <a:pt x="3348" y="0"/>
                  </a:moveTo>
                  <a:cubicBezTo>
                    <a:pt x="-11131" y="33566"/>
                    <a:pt x="27160" y="78457"/>
                    <a:pt x="8967" y="12067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11076654" y="3328910"/>
              <a:ext cx="118027" cy="162411"/>
            </a:xfrm>
            <a:custGeom>
              <a:avLst/>
              <a:gdLst/>
              <a:ahLst/>
              <a:cxnLst/>
              <a:rect l="l" t="t" r="r" b="b"/>
              <a:pathLst>
                <a:path w="118027" h="162411" extrusionOk="0">
                  <a:moveTo>
                    <a:pt x="4709" y="33510"/>
                  </a:moveTo>
                  <a:cubicBezTo>
                    <a:pt x="-23771" y="21223"/>
                    <a:pt x="85767" y="-18582"/>
                    <a:pt x="97197" y="10278"/>
                  </a:cubicBezTo>
                  <a:cubicBezTo>
                    <a:pt x="110532" y="43940"/>
                    <a:pt x="39857" y="118530"/>
                    <a:pt x="28617" y="98890"/>
                  </a:cubicBezTo>
                  <a:cubicBezTo>
                    <a:pt x="17567" y="79516"/>
                    <a:pt x="103292" y="51684"/>
                    <a:pt x="116532" y="92879"/>
                  </a:cubicBezTo>
                  <a:cubicBezTo>
                    <a:pt x="121485" y="108272"/>
                    <a:pt x="113389" y="125045"/>
                    <a:pt x="103103" y="136590"/>
                  </a:cubicBezTo>
                  <a:cubicBezTo>
                    <a:pt x="50620" y="195245"/>
                    <a:pt x="-14150" y="135247"/>
                    <a:pt x="17283" y="13796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11212046" y="3333673"/>
              <a:ext cx="66115" cy="124860"/>
            </a:xfrm>
            <a:custGeom>
              <a:avLst/>
              <a:gdLst/>
              <a:ahLst/>
              <a:cxnLst/>
              <a:rect l="l" t="t" r="r" b="b"/>
              <a:pathLst>
                <a:path w="66115" h="124860" extrusionOk="0">
                  <a:moveTo>
                    <a:pt x="0" y="0"/>
                  </a:moveTo>
                  <a:cubicBezTo>
                    <a:pt x="1143" y="21907"/>
                    <a:pt x="6953" y="43320"/>
                    <a:pt x="10382" y="64999"/>
                  </a:cubicBezTo>
                  <a:cubicBezTo>
                    <a:pt x="13429" y="84391"/>
                    <a:pt x="15430" y="103937"/>
                    <a:pt x="18097" y="123368"/>
                  </a:cubicBezTo>
                  <a:cubicBezTo>
                    <a:pt x="19144" y="130816"/>
                    <a:pt x="16669" y="108347"/>
                    <a:pt x="16858" y="100822"/>
                  </a:cubicBezTo>
                  <a:cubicBezTo>
                    <a:pt x="17240" y="87839"/>
                    <a:pt x="16383" y="49501"/>
                    <a:pt x="35623" y="51159"/>
                  </a:cubicBezTo>
                  <a:cubicBezTo>
                    <a:pt x="73819" y="54473"/>
                    <a:pt x="65626" y="123901"/>
                    <a:pt x="64865" y="1105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23"/>
          <p:cNvGrpSpPr/>
          <p:nvPr/>
        </p:nvGrpSpPr>
        <p:grpSpPr>
          <a:xfrm>
            <a:off x="791535" y="4995951"/>
            <a:ext cx="526417" cy="279333"/>
            <a:chOff x="5791759" y="2630895"/>
            <a:chExt cx="604799" cy="320925"/>
          </a:xfrm>
        </p:grpSpPr>
        <p:sp>
          <p:nvSpPr>
            <p:cNvPr id="1335" name="Google Shape;1335;p23"/>
            <p:cNvSpPr/>
            <p:nvPr/>
          </p:nvSpPr>
          <p:spPr>
            <a:xfrm>
              <a:off x="5791759" y="2671104"/>
              <a:ext cx="98284" cy="280716"/>
            </a:xfrm>
            <a:custGeom>
              <a:avLst/>
              <a:gdLst/>
              <a:ahLst/>
              <a:cxnLst/>
              <a:rect l="l" t="t" r="r" b="b"/>
              <a:pathLst>
                <a:path w="98284" h="280716" extrusionOk="0">
                  <a:moveTo>
                    <a:pt x="0" y="100194"/>
                  </a:moveTo>
                  <a:cubicBezTo>
                    <a:pt x="22822" y="157278"/>
                    <a:pt x="34376" y="229620"/>
                    <a:pt x="73219" y="279626"/>
                  </a:cubicBezTo>
                  <a:cubicBezTo>
                    <a:pt x="78038" y="285837"/>
                    <a:pt x="72076" y="263824"/>
                    <a:pt x="73133" y="256033"/>
                  </a:cubicBezTo>
                  <a:cubicBezTo>
                    <a:pt x="75638" y="237630"/>
                    <a:pt x="73781" y="218533"/>
                    <a:pt x="74752" y="199759"/>
                  </a:cubicBezTo>
                  <a:cubicBezTo>
                    <a:pt x="77524" y="146667"/>
                    <a:pt x="80620" y="93079"/>
                    <a:pt x="90907" y="40720"/>
                  </a:cubicBezTo>
                  <a:cubicBezTo>
                    <a:pt x="91697" y="36653"/>
                    <a:pt x="101880" y="3201"/>
                    <a:pt x="96936" y="401"/>
                  </a:cubicBezTo>
                  <a:cubicBezTo>
                    <a:pt x="91564" y="-2638"/>
                    <a:pt x="93688" y="12402"/>
                    <a:pt x="93364" y="1856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5946978" y="2823191"/>
              <a:ext cx="60941" cy="12553"/>
            </a:xfrm>
            <a:custGeom>
              <a:avLst/>
              <a:gdLst/>
              <a:ahLst/>
              <a:cxnLst/>
              <a:rect l="l" t="t" r="r" b="b"/>
              <a:pathLst>
                <a:path w="60941" h="12553" extrusionOk="0">
                  <a:moveTo>
                    <a:pt x="0" y="12554"/>
                  </a:moveTo>
                  <a:cubicBezTo>
                    <a:pt x="16707" y="1333"/>
                    <a:pt x="41081" y="5486"/>
                    <a:pt x="6094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5959380" y="2855794"/>
              <a:ext cx="53006" cy="11106"/>
            </a:xfrm>
            <a:custGeom>
              <a:avLst/>
              <a:gdLst/>
              <a:ahLst/>
              <a:cxnLst/>
              <a:rect l="l" t="t" r="r" b="b"/>
              <a:pathLst>
                <a:path w="53006" h="11106" extrusionOk="0">
                  <a:moveTo>
                    <a:pt x="0" y="11106"/>
                  </a:moveTo>
                  <a:cubicBezTo>
                    <a:pt x="15707" y="1572"/>
                    <a:pt x="35271" y="3724"/>
                    <a:pt x="53007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6081443" y="2633872"/>
              <a:ext cx="29346" cy="69769"/>
            </a:xfrm>
            <a:custGeom>
              <a:avLst/>
              <a:gdLst/>
              <a:ahLst/>
              <a:cxnLst/>
              <a:rect l="l" t="t" r="r" b="b"/>
              <a:pathLst>
                <a:path w="29346" h="69769" extrusionOk="0">
                  <a:moveTo>
                    <a:pt x="0" y="59473"/>
                  </a:moveTo>
                  <a:cubicBezTo>
                    <a:pt x="9401" y="39347"/>
                    <a:pt x="13678" y="23383"/>
                    <a:pt x="18535" y="1523"/>
                  </a:cubicBezTo>
                  <a:cubicBezTo>
                    <a:pt x="20231" y="-6144"/>
                    <a:pt x="17564" y="17230"/>
                    <a:pt x="17774" y="25079"/>
                  </a:cubicBezTo>
                  <a:cubicBezTo>
                    <a:pt x="18212" y="41500"/>
                    <a:pt x="23993" y="55035"/>
                    <a:pt x="29346" y="6977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6073799" y="2710561"/>
              <a:ext cx="116249" cy="54072"/>
            </a:xfrm>
            <a:custGeom>
              <a:avLst/>
              <a:gdLst/>
              <a:ahLst/>
              <a:cxnLst/>
              <a:rect l="l" t="t" r="r" b="b"/>
              <a:pathLst>
                <a:path w="116249" h="54072" extrusionOk="0">
                  <a:moveTo>
                    <a:pt x="15568" y="46269"/>
                  </a:moveTo>
                  <a:cubicBezTo>
                    <a:pt x="9481" y="46431"/>
                    <a:pt x="6129" y="45983"/>
                    <a:pt x="509" y="52898"/>
                  </a:cubicBezTo>
                  <a:cubicBezTo>
                    <a:pt x="-2710" y="56861"/>
                    <a:pt x="10215" y="49688"/>
                    <a:pt x="14911" y="47669"/>
                  </a:cubicBezTo>
                  <a:cubicBezTo>
                    <a:pt x="18254" y="46221"/>
                    <a:pt x="21826" y="45345"/>
                    <a:pt x="25198" y="43935"/>
                  </a:cubicBezTo>
                  <a:cubicBezTo>
                    <a:pt x="28912" y="42383"/>
                    <a:pt x="32522" y="40582"/>
                    <a:pt x="36133" y="38801"/>
                  </a:cubicBezTo>
                  <a:cubicBezTo>
                    <a:pt x="52849" y="30534"/>
                    <a:pt x="70042" y="23133"/>
                    <a:pt x="86720" y="14608"/>
                  </a:cubicBezTo>
                  <a:cubicBezTo>
                    <a:pt x="93216" y="11284"/>
                    <a:pt x="128144" y="-8519"/>
                    <a:pt x="112056" y="423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6121903" y="2779470"/>
              <a:ext cx="50345" cy="89597"/>
            </a:xfrm>
            <a:custGeom>
              <a:avLst/>
              <a:gdLst/>
              <a:ahLst/>
              <a:cxnLst/>
              <a:rect l="l" t="t" r="r" b="b"/>
              <a:pathLst>
                <a:path w="50345" h="89597" extrusionOk="0">
                  <a:moveTo>
                    <a:pt x="3154" y="17945"/>
                  </a:moveTo>
                  <a:cubicBezTo>
                    <a:pt x="-6580" y="13402"/>
                    <a:pt x="38264" y="-12858"/>
                    <a:pt x="43731" y="7868"/>
                  </a:cubicBezTo>
                  <a:cubicBezTo>
                    <a:pt x="48360" y="25442"/>
                    <a:pt x="14404" y="50483"/>
                    <a:pt x="14356" y="48797"/>
                  </a:cubicBezTo>
                  <a:cubicBezTo>
                    <a:pt x="14004" y="35262"/>
                    <a:pt x="54056" y="40615"/>
                    <a:pt x="50065" y="63770"/>
                  </a:cubicBezTo>
                  <a:cubicBezTo>
                    <a:pt x="44798" y="94307"/>
                    <a:pt x="-10647" y="98679"/>
                    <a:pt x="1821" y="7198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6255169" y="2654065"/>
              <a:ext cx="23622" cy="105365"/>
            </a:xfrm>
            <a:custGeom>
              <a:avLst/>
              <a:gdLst/>
              <a:ahLst/>
              <a:cxnLst/>
              <a:rect l="l" t="t" r="r" b="b"/>
              <a:pathLst>
                <a:path w="23622" h="105365" extrusionOk="0">
                  <a:moveTo>
                    <a:pt x="1763" y="0"/>
                  </a:moveTo>
                  <a:cubicBezTo>
                    <a:pt x="-8639" y="8239"/>
                    <a:pt x="30747" y="68018"/>
                    <a:pt x="22470" y="101908"/>
                  </a:cubicBezTo>
                  <a:cubicBezTo>
                    <a:pt x="22193" y="103022"/>
                    <a:pt x="22536" y="104213"/>
                    <a:pt x="22565" y="105366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6242500" y="2637701"/>
              <a:ext cx="85708" cy="146434"/>
            </a:xfrm>
            <a:custGeom>
              <a:avLst/>
              <a:gdLst/>
              <a:ahLst/>
              <a:cxnLst/>
              <a:rect l="l" t="t" r="r" b="b"/>
              <a:pathLst>
                <a:path w="85708" h="146434" extrusionOk="0">
                  <a:moveTo>
                    <a:pt x="963" y="30565"/>
                  </a:moveTo>
                  <a:cubicBezTo>
                    <a:pt x="-7552" y="22498"/>
                    <a:pt x="42778" y="-12640"/>
                    <a:pt x="59113" y="4791"/>
                  </a:cubicBezTo>
                  <a:cubicBezTo>
                    <a:pt x="71143" y="17612"/>
                    <a:pt x="38681" y="82563"/>
                    <a:pt x="25242" y="84610"/>
                  </a:cubicBezTo>
                  <a:cubicBezTo>
                    <a:pt x="22670" y="85001"/>
                    <a:pt x="32957" y="70628"/>
                    <a:pt x="43568" y="70971"/>
                  </a:cubicBezTo>
                  <a:cubicBezTo>
                    <a:pt x="58789" y="71456"/>
                    <a:pt x="82058" y="78314"/>
                    <a:pt x="85069" y="95478"/>
                  </a:cubicBezTo>
                  <a:cubicBezTo>
                    <a:pt x="95384" y="154267"/>
                    <a:pt x="-23002" y="155086"/>
                    <a:pt x="12697" y="133407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6316540" y="2630895"/>
              <a:ext cx="80018" cy="119134"/>
            </a:xfrm>
            <a:custGeom>
              <a:avLst/>
              <a:gdLst/>
              <a:ahLst/>
              <a:cxnLst/>
              <a:rect l="l" t="t" r="r" b="b"/>
              <a:pathLst>
                <a:path w="80018" h="119134" extrusionOk="0">
                  <a:moveTo>
                    <a:pt x="694" y="100"/>
                  </a:moveTo>
                  <a:cubicBezTo>
                    <a:pt x="513" y="-385"/>
                    <a:pt x="-163" y="1024"/>
                    <a:pt x="37" y="1501"/>
                  </a:cubicBezTo>
                  <a:cubicBezTo>
                    <a:pt x="8219" y="21065"/>
                    <a:pt x="17544" y="40134"/>
                    <a:pt x="25821" y="59660"/>
                  </a:cubicBezTo>
                  <a:cubicBezTo>
                    <a:pt x="26669" y="61679"/>
                    <a:pt x="43576" y="119353"/>
                    <a:pt x="39166" y="118839"/>
                  </a:cubicBezTo>
                  <a:cubicBezTo>
                    <a:pt x="34212" y="118268"/>
                    <a:pt x="36051" y="114572"/>
                    <a:pt x="35518" y="112019"/>
                  </a:cubicBezTo>
                  <a:cubicBezTo>
                    <a:pt x="30393" y="87549"/>
                    <a:pt x="25021" y="17131"/>
                    <a:pt x="57882" y="67804"/>
                  </a:cubicBezTo>
                  <a:cubicBezTo>
                    <a:pt x="60682" y="72138"/>
                    <a:pt x="62911" y="76815"/>
                    <a:pt x="65169" y="81453"/>
                  </a:cubicBezTo>
                  <a:cubicBezTo>
                    <a:pt x="67560" y="86387"/>
                    <a:pt x="69503" y="91531"/>
                    <a:pt x="71798" y="96513"/>
                  </a:cubicBezTo>
                  <a:cubicBezTo>
                    <a:pt x="75360" y="104247"/>
                    <a:pt x="78723" y="110676"/>
                    <a:pt x="80018" y="11913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23"/>
          <p:cNvGrpSpPr/>
          <p:nvPr/>
        </p:nvGrpSpPr>
        <p:grpSpPr>
          <a:xfrm>
            <a:off x="916593" y="3993173"/>
            <a:ext cx="1095184" cy="926124"/>
            <a:chOff x="9814993" y="741298"/>
            <a:chExt cx="1095184" cy="926124"/>
          </a:xfrm>
        </p:grpSpPr>
        <p:grpSp>
          <p:nvGrpSpPr>
            <p:cNvPr id="1345" name="Google Shape;1345;p23"/>
            <p:cNvGrpSpPr/>
            <p:nvPr/>
          </p:nvGrpSpPr>
          <p:grpSpPr>
            <a:xfrm>
              <a:off x="9814993" y="741298"/>
              <a:ext cx="1095184" cy="926124"/>
              <a:chOff x="3034905" y="-1515202"/>
              <a:chExt cx="972028" cy="821979"/>
            </a:xfrm>
          </p:grpSpPr>
          <p:sp>
            <p:nvSpPr>
              <p:cNvPr id="1346" name="Google Shape;1346;p23"/>
              <p:cNvSpPr/>
              <p:nvPr/>
            </p:nvSpPr>
            <p:spPr>
              <a:xfrm>
                <a:off x="3056815" y="-1515058"/>
                <a:ext cx="950118" cy="821835"/>
              </a:xfrm>
              <a:custGeom>
                <a:avLst/>
                <a:gdLst/>
                <a:ahLst/>
                <a:cxnLst/>
                <a:rect l="l" t="t" r="r" b="b"/>
                <a:pathLst>
                  <a:path w="950118" h="821835" extrusionOk="0">
                    <a:moveTo>
                      <a:pt x="475059" y="0"/>
                    </a:moveTo>
                    <a:lnTo>
                      <a:pt x="22022" y="673008"/>
                    </a:lnTo>
                    <a:lnTo>
                      <a:pt x="0" y="705745"/>
                    </a:lnTo>
                    <a:cubicBezTo>
                      <a:pt x="0" y="769801"/>
                      <a:pt x="212665" y="821836"/>
                      <a:pt x="475059" y="821836"/>
                    </a:cubicBezTo>
                    <a:cubicBezTo>
                      <a:pt x="737445" y="821836"/>
                      <a:pt x="950119" y="769801"/>
                      <a:pt x="950119" y="705745"/>
                    </a:cubicBezTo>
                    <a:lnTo>
                      <a:pt x="927792" y="672408"/>
                    </a:lnTo>
                    <a:lnTo>
                      <a:pt x="475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47" name="Google Shape;1347;p23"/>
              <p:cNvGrpSpPr/>
              <p:nvPr/>
            </p:nvGrpSpPr>
            <p:grpSpPr>
              <a:xfrm>
                <a:off x="3034905" y="-1515202"/>
                <a:ext cx="950195" cy="821979"/>
                <a:chOff x="6726228" y="2970999"/>
                <a:chExt cx="950195" cy="821979"/>
              </a:xfrm>
            </p:grpSpPr>
            <p:sp>
              <p:nvSpPr>
                <p:cNvPr id="1348" name="Google Shape;1348;p23"/>
                <p:cNvSpPr/>
                <p:nvPr/>
              </p:nvSpPr>
              <p:spPr>
                <a:xfrm>
                  <a:off x="6726228" y="3569236"/>
                  <a:ext cx="950118" cy="116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8" h="116090" extrusionOk="0">
                      <a:moveTo>
                        <a:pt x="950119" y="116091"/>
                      </a:moveTo>
                      <a:cubicBezTo>
                        <a:pt x="950119" y="52035"/>
                        <a:pt x="737454" y="0"/>
                        <a:pt x="475059" y="0"/>
                      </a:cubicBezTo>
                      <a:cubicBezTo>
                        <a:pt x="212674" y="0"/>
                        <a:pt x="0" y="52035"/>
                        <a:pt x="0" y="11609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dash"/>
                  <a:round/>
                  <a:headEnd type="none" w="sm" len="sm"/>
                  <a:tailEnd type="none" w="sm" len="sm"/>
                </a:ln>
                <a:effectLst>
                  <a:outerShdw dist="9525" dir="5400000" algn="bl" rotWithShape="0">
                    <a:srgbClr val="FFFFFF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9" name="Google Shape;1349;p23"/>
                <p:cNvSpPr/>
                <p:nvPr/>
              </p:nvSpPr>
              <p:spPr>
                <a:xfrm>
                  <a:off x="6726228" y="3676888"/>
                  <a:ext cx="950118" cy="116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8" h="116090" extrusionOk="0">
                      <a:moveTo>
                        <a:pt x="950119" y="0"/>
                      </a:moveTo>
                      <a:cubicBezTo>
                        <a:pt x="950119" y="64056"/>
                        <a:pt x="737454" y="116091"/>
                        <a:pt x="475059" y="116091"/>
                      </a:cubicBezTo>
                      <a:cubicBezTo>
                        <a:pt x="212674" y="116091"/>
                        <a:pt x="0" y="64056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0" name="Google Shape;1350;p23"/>
                <p:cNvSpPr/>
                <p:nvPr/>
              </p:nvSpPr>
              <p:spPr>
                <a:xfrm>
                  <a:off x="6726228" y="2970999"/>
                  <a:ext cx="950195" cy="70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95" h="705888" extrusionOk="0">
                      <a:moveTo>
                        <a:pt x="950196" y="705888"/>
                      </a:moveTo>
                      <a:lnTo>
                        <a:pt x="475098" y="0"/>
                      </a:lnTo>
                      <a:lnTo>
                        <a:pt x="0" y="705888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51" name="Google Shape;1351;p23"/>
            <p:cNvSpPr/>
            <p:nvPr/>
          </p:nvSpPr>
          <p:spPr>
            <a:xfrm>
              <a:off x="10357113" y="741300"/>
              <a:ext cx="10954" cy="811771"/>
            </a:xfrm>
            <a:custGeom>
              <a:avLst/>
              <a:gdLst/>
              <a:ahLst/>
              <a:cxnLst/>
              <a:rect l="l" t="t" r="r" b="b"/>
              <a:pathLst>
                <a:path w="9525" h="705888" extrusionOk="0">
                  <a:moveTo>
                    <a:pt x="0" y="705888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135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23"/>
          <p:cNvSpPr/>
          <p:nvPr/>
        </p:nvSpPr>
        <p:spPr>
          <a:xfrm rot="7429286">
            <a:off x="10780742" y="327897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3"/>
          <p:cNvSpPr/>
          <p:nvPr/>
        </p:nvSpPr>
        <p:spPr>
          <a:xfrm>
            <a:off x="828350" y="5743448"/>
            <a:ext cx="800782" cy="646187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5" name="Google Shape;1285;p23"/>
          <p:cNvGrpSpPr/>
          <p:nvPr/>
        </p:nvGrpSpPr>
        <p:grpSpPr>
          <a:xfrm>
            <a:off x="4264899" y="1901648"/>
            <a:ext cx="3521123" cy="279331"/>
            <a:chOff x="2600043" y="1462462"/>
            <a:chExt cx="6991903" cy="421505"/>
          </a:xfrm>
        </p:grpSpPr>
        <p:sp>
          <p:nvSpPr>
            <p:cNvPr id="1286" name="Google Shape;1286;p23"/>
            <p:cNvSpPr/>
            <p:nvPr/>
          </p:nvSpPr>
          <p:spPr>
            <a:xfrm rot="79933">
              <a:off x="2601610" y="1543677"/>
              <a:ext cx="6988770" cy="231810"/>
            </a:xfrm>
            <a:custGeom>
              <a:avLst/>
              <a:gdLst/>
              <a:ahLst/>
              <a:cxnLst/>
              <a:rect l="l" t="t" r="r" b="b"/>
              <a:pathLst>
                <a:path w="1666519" h="95668" extrusionOk="0">
                  <a:moveTo>
                    <a:pt x="-56" y="96382"/>
                  </a:moveTo>
                  <a:cubicBezTo>
                    <a:pt x="416970" y="37752"/>
                    <a:pt x="839962" y="-21157"/>
                    <a:pt x="1261835" y="8764"/>
                  </a:cubicBezTo>
                  <a:cubicBezTo>
                    <a:pt x="1397848" y="18308"/>
                    <a:pt x="1533051" y="37211"/>
                    <a:pt x="1666464" y="6534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3"/>
            <p:cNvSpPr/>
            <p:nvPr/>
          </p:nvSpPr>
          <p:spPr>
            <a:xfrm rot="118849">
              <a:off x="3788987" y="1593944"/>
              <a:ext cx="4718447" cy="208541"/>
            </a:xfrm>
            <a:custGeom>
              <a:avLst/>
              <a:gdLst/>
              <a:ahLst/>
              <a:cxnLst/>
              <a:rect l="l" t="t" r="r" b="b"/>
              <a:pathLst>
                <a:path w="1124777" h="86032" extrusionOk="0">
                  <a:moveTo>
                    <a:pt x="-56" y="86746"/>
                  </a:moveTo>
                  <a:cubicBezTo>
                    <a:pt x="369218" y="7088"/>
                    <a:pt x="748261" y="-17445"/>
                    <a:pt x="1124721" y="13948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8" name="Google Shape;1288;p23"/>
          <p:cNvSpPr/>
          <p:nvPr/>
        </p:nvSpPr>
        <p:spPr>
          <a:xfrm>
            <a:off x="3187444" y="2356955"/>
            <a:ext cx="6105960" cy="407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3"/>
          <p:cNvSpPr txBox="1">
            <a:spLocks noGrp="1"/>
          </p:cNvSpPr>
          <p:nvPr>
            <p:ph type="title"/>
          </p:nvPr>
        </p:nvSpPr>
        <p:spPr>
          <a:xfrm>
            <a:off x="2476800" y="1291050"/>
            <a:ext cx="7238400" cy="645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OMEJITEV VPISA</a:t>
            </a:r>
            <a:endParaRPr dirty="0"/>
          </a:p>
        </p:txBody>
      </p:sp>
      <p:sp>
        <p:nvSpPr>
          <p:cNvPr id="1290" name="Google Shape;1290;p23"/>
          <p:cNvSpPr txBox="1">
            <a:spLocks noGrp="1"/>
          </p:cNvSpPr>
          <p:nvPr>
            <p:ph type="body" idx="1"/>
          </p:nvPr>
        </p:nvSpPr>
        <p:spPr>
          <a:xfrm>
            <a:off x="2719801" y="2218251"/>
            <a:ext cx="7238400" cy="31763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buNone/>
            </a:pPr>
            <a:r>
              <a:rPr lang="sl-SI" altLang="sl-SI" sz="2400" b="1" dirty="0">
                <a:solidFill>
                  <a:schemeClr val="tx1"/>
                </a:solidFill>
                <a:latin typeface="Caveat Medium" panose="020B0604020202020204" charset="0"/>
              </a:rPr>
              <a:t>kadar je število prijav večje od števila razpisanih </a:t>
            </a:r>
            <a:r>
              <a:rPr lang="sl-SI" altLang="sl-SI" sz="2400" b="1" dirty="0" smtClean="0">
                <a:solidFill>
                  <a:schemeClr val="tx1"/>
                </a:solidFill>
                <a:latin typeface="Caveat Medium" panose="020B0604020202020204" charset="0"/>
              </a:rPr>
              <a:t>mest</a:t>
            </a:r>
          </a:p>
          <a:p>
            <a:pPr marL="0" lvl="0" indent="0" algn="ctr">
              <a:buNone/>
            </a:pPr>
            <a:endParaRPr lang="sl-SI" altLang="sl-SI" sz="1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sl-SI" dirty="0" smtClean="0"/>
              <a:t>MERILA </a:t>
            </a:r>
            <a:r>
              <a:rPr lang="sl-SI" dirty="0"/>
              <a:t>ZA IZBIRO</a:t>
            </a:r>
            <a:r>
              <a:rPr lang="sl-SI" dirty="0" smtClean="0"/>
              <a:t>:</a:t>
            </a:r>
          </a:p>
          <a:p>
            <a:pPr marL="0" lvl="0" indent="0" algn="ctr">
              <a:buNone/>
            </a:pPr>
            <a:endParaRPr lang="sl-SI" dirty="0"/>
          </a:p>
          <a:p>
            <a:pPr marL="0" lvl="0" indent="0">
              <a:buNone/>
            </a:pPr>
            <a:r>
              <a:rPr lang="sl-SI" dirty="0" smtClean="0"/>
              <a:t>- seštevek </a:t>
            </a:r>
            <a:r>
              <a:rPr lang="sl-SI" dirty="0"/>
              <a:t>zaključnih ocen vseh obveznih predmetov iz 7., 8. in 9. razreda osnovne šole, kar </a:t>
            </a:r>
            <a:r>
              <a:rPr lang="sl-SI" dirty="0">
                <a:latin typeface="Caveat Medium" panose="020B0604020202020204" charset="0"/>
              </a:rPr>
              <a:t>predstavlja največ 60 odstotkov celotne </a:t>
            </a:r>
            <a:r>
              <a:rPr lang="sl-SI" dirty="0"/>
              <a:t>vsote, in</a:t>
            </a:r>
          </a:p>
          <a:p>
            <a:pPr marL="0" lvl="0" indent="0">
              <a:buNone/>
            </a:pPr>
            <a:r>
              <a:rPr lang="sl-SI" dirty="0" smtClean="0"/>
              <a:t>- dosežek </a:t>
            </a:r>
            <a:r>
              <a:rPr lang="sl-SI" dirty="0"/>
              <a:t>na nacionalnem preverjanju znanja iz učnega jezika </a:t>
            </a:r>
            <a:r>
              <a:rPr lang="sl-SI" dirty="0" smtClean="0"/>
              <a:t>slovenščine in </a:t>
            </a:r>
            <a:r>
              <a:rPr lang="sl-SI" dirty="0"/>
              <a:t>matematike, izraženimi v odstotnih točkah, pri čemer predstavlja vsak največ po 20 odstotkov celotne vsote</a:t>
            </a:r>
          </a:p>
        </p:txBody>
      </p:sp>
      <p:grpSp>
        <p:nvGrpSpPr>
          <p:cNvPr id="1291" name="Google Shape;1291;p23"/>
          <p:cNvGrpSpPr/>
          <p:nvPr/>
        </p:nvGrpSpPr>
        <p:grpSpPr>
          <a:xfrm rot="-2999664" flipH="1">
            <a:off x="11053967" y="4355736"/>
            <a:ext cx="874940" cy="2951792"/>
            <a:chOff x="4956637" y="584511"/>
            <a:chExt cx="1835125" cy="6191178"/>
          </a:xfrm>
        </p:grpSpPr>
        <p:sp>
          <p:nvSpPr>
            <p:cNvPr id="1292" name="Google Shape;1292;p23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3" name="Google Shape;1293;p23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1294" name="Google Shape;1294;p23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23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23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23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23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23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23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23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23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23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23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05" name="Google Shape;1305;p23"/>
          <p:cNvGrpSpPr/>
          <p:nvPr/>
        </p:nvGrpSpPr>
        <p:grpSpPr>
          <a:xfrm rot="-525537" flipH="1">
            <a:off x="9072938" y="4979428"/>
            <a:ext cx="874914" cy="2951707"/>
            <a:chOff x="4956637" y="584511"/>
            <a:chExt cx="1835125" cy="6191178"/>
          </a:xfrm>
        </p:grpSpPr>
        <p:sp>
          <p:nvSpPr>
            <p:cNvPr id="1306" name="Google Shape;1306;p23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07" name="Google Shape;1307;p23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1308" name="Google Shape;1308;p23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23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23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23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23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3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23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23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23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3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23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19" name="Google Shape;1319;p23"/>
          <p:cNvGrpSpPr/>
          <p:nvPr/>
        </p:nvGrpSpPr>
        <p:grpSpPr>
          <a:xfrm>
            <a:off x="1909102" y="5428315"/>
            <a:ext cx="691992" cy="961316"/>
            <a:chOff x="4361457" y="3155811"/>
            <a:chExt cx="591143" cy="821217"/>
          </a:xfrm>
        </p:grpSpPr>
        <p:sp>
          <p:nvSpPr>
            <p:cNvPr id="1320" name="Google Shape;1320;p23"/>
            <p:cNvSpPr/>
            <p:nvPr/>
          </p:nvSpPr>
          <p:spPr>
            <a:xfrm>
              <a:off x="4361457" y="3155811"/>
              <a:ext cx="581624" cy="816168"/>
            </a:xfrm>
            <a:custGeom>
              <a:avLst/>
              <a:gdLst/>
              <a:ahLst/>
              <a:cxnLst/>
              <a:rect l="l" t="t" r="r" b="b"/>
              <a:pathLst>
                <a:path w="581624" h="816168" extrusionOk="0">
                  <a:moveTo>
                    <a:pt x="290808" y="0"/>
                  </a:moveTo>
                  <a:cubicBezTo>
                    <a:pt x="130207" y="0"/>
                    <a:pt x="0" y="35452"/>
                    <a:pt x="0" y="79172"/>
                  </a:cubicBezTo>
                  <a:lnTo>
                    <a:pt x="0" y="736997"/>
                  </a:lnTo>
                  <a:cubicBezTo>
                    <a:pt x="0" y="780707"/>
                    <a:pt x="130207" y="816169"/>
                    <a:pt x="290808" y="816169"/>
                  </a:cubicBezTo>
                  <a:cubicBezTo>
                    <a:pt x="451418" y="816169"/>
                    <a:pt x="581625" y="780717"/>
                    <a:pt x="581625" y="736997"/>
                  </a:cubicBezTo>
                  <a:lnTo>
                    <a:pt x="581625" y="79172"/>
                  </a:lnTo>
                  <a:cubicBezTo>
                    <a:pt x="581625" y="35452"/>
                    <a:pt x="451418" y="0"/>
                    <a:pt x="290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1" name="Google Shape;1321;p23"/>
            <p:cNvGrpSpPr/>
            <p:nvPr/>
          </p:nvGrpSpPr>
          <p:grpSpPr>
            <a:xfrm>
              <a:off x="4361460" y="3155888"/>
              <a:ext cx="591140" cy="821140"/>
              <a:chOff x="8319351" y="4894840"/>
              <a:chExt cx="591140" cy="821140"/>
            </a:xfrm>
          </p:grpSpPr>
          <p:sp>
            <p:nvSpPr>
              <p:cNvPr id="1322" name="Google Shape;1322;p23"/>
              <p:cNvSpPr/>
              <p:nvPr/>
            </p:nvSpPr>
            <p:spPr>
              <a:xfrm>
                <a:off x="8319351" y="4894840"/>
                <a:ext cx="581615" cy="158315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158315" extrusionOk="0">
                    <a:moveTo>
                      <a:pt x="0" y="79153"/>
                    </a:moveTo>
                    <a:cubicBezTo>
                      <a:pt x="0" y="35433"/>
                      <a:pt x="130197" y="0"/>
                      <a:pt x="290808" y="0"/>
                    </a:cubicBezTo>
                    <a:cubicBezTo>
                      <a:pt x="451409" y="0"/>
                      <a:pt x="581616" y="35433"/>
                      <a:pt x="581616" y="79153"/>
                    </a:cubicBezTo>
                    <a:cubicBezTo>
                      <a:pt x="581616" y="122873"/>
                      <a:pt x="451409" y="158315"/>
                      <a:pt x="290808" y="158315"/>
                    </a:cubicBezTo>
                    <a:cubicBezTo>
                      <a:pt x="130197" y="158315"/>
                      <a:pt x="0" y="122873"/>
                      <a:pt x="0" y="7915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23"/>
              <p:cNvSpPr/>
              <p:nvPr/>
            </p:nvSpPr>
            <p:spPr>
              <a:xfrm>
                <a:off x="8319351" y="5636809"/>
                <a:ext cx="581615" cy="79171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79171" extrusionOk="0">
                    <a:moveTo>
                      <a:pt x="0" y="0"/>
                    </a:moveTo>
                    <a:cubicBezTo>
                      <a:pt x="0" y="43719"/>
                      <a:pt x="130207" y="79171"/>
                      <a:pt x="290808" y="79171"/>
                    </a:cubicBezTo>
                    <a:cubicBezTo>
                      <a:pt x="451418" y="79171"/>
                      <a:pt x="581616" y="43719"/>
                      <a:pt x="581616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23"/>
              <p:cNvSpPr/>
              <p:nvPr/>
            </p:nvSpPr>
            <p:spPr>
              <a:xfrm>
                <a:off x="8319351" y="4973992"/>
                <a:ext cx="9525" cy="65772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57720" extrusionOk="0">
                    <a:moveTo>
                      <a:pt x="0" y="65772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23"/>
              <p:cNvSpPr/>
              <p:nvPr/>
            </p:nvSpPr>
            <p:spPr>
              <a:xfrm>
                <a:off x="8900966" y="4973992"/>
                <a:ext cx="9525" cy="65772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57720" extrusionOk="0">
                    <a:moveTo>
                      <a:pt x="0" y="0"/>
                    </a:moveTo>
                    <a:lnTo>
                      <a:pt x="0" y="65772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23"/>
              <p:cNvSpPr/>
              <p:nvPr/>
            </p:nvSpPr>
            <p:spPr>
              <a:xfrm>
                <a:off x="8319351" y="5557627"/>
                <a:ext cx="581615" cy="79181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79181" extrusionOk="0">
                    <a:moveTo>
                      <a:pt x="581616" y="79182"/>
                    </a:moveTo>
                    <a:cubicBezTo>
                      <a:pt x="581616" y="35462"/>
                      <a:pt x="451418" y="0"/>
                      <a:pt x="290808" y="0"/>
                    </a:cubicBezTo>
                    <a:cubicBezTo>
                      <a:pt x="130207" y="0"/>
                      <a:pt x="0" y="35462"/>
                      <a:pt x="0" y="79182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7" name="Google Shape;1327;p23"/>
          <p:cNvGrpSpPr/>
          <p:nvPr/>
        </p:nvGrpSpPr>
        <p:grpSpPr>
          <a:xfrm>
            <a:off x="1882462" y="5172511"/>
            <a:ext cx="312936" cy="153680"/>
            <a:chOff x="10862134" y="3312644"/>
            <a:chExt cx="416027" cy="204307"/>
          </a:xfrm>
        </p:grpSpPr>
        <p:sp>
          <p:nvSpPr>
            <p:cNvPr id="1328" name="Google Shape;1328;p23"/>
            <p:cNvSpPr/>
            <p:nvPr/>
          </p:nvSpPr>
          <p:spPr>
            <a:xfrm>
              <a:off x="10862134" y="3312644"/>
              <a:ext cx="69302" cy="204307"/>
            </a:xfrm>
            <a:custGeom>
              <a:avLst/>
              <a:gdLst/>
              <a:ahLst/>
              <a:cxnLst/>
              <a:rect l="l" t="t" r="r" b="b"/>
              <a:pathLst>
                <a:path w="69302" h="204307" extrusionOk="0">
                  <a:moveTo>
                    <a:pt x="3963" y="83218"/>
                  </a:moveTo>
                  <a:cubicBezTo>
                    <a:pt x="-6800" y="83818"/>
                    <a:pt x="7202" y="105030"/>
                    <a:pt x="12441" y="114403"/>
                  </a:cubicBezTo>
                  <a:cubicBezTo>
                    <a:pt x="27110" y="140206"/>
                    <a:pt x="45778" y="163618"/>
                    <a:pt x="59589" y="189803"/>
                  </a:cubicBezTo>
                  <a:cubicBezTo>
                    <a:pt x="62161" y="194565"/>
                    <a:pt x="62161" y="206062"/>
                    <a:pt x="67210" y="204081"/>
                  </a:cubicBezTo>
                  <a:cubicBezTo>
                    <a:pt x="71400" y="202404"/>
                    <a:pt x="68066" y="157827"/>
                    <a:pt x="67686" y="152046"/>
                  </a:cubicBezTo>
                  <a:cubicBezTo>
                    <a:pt x="65590" y="113469"/>
                    <a:pt x="46064" y="36755"/>
                    <a:pt x="61590" y="874"/>
                  </a:cubicBezTo>
                  <a:cubicBezTo>
                    <a:pt x="63495" y="-3498"/>
                    <a:pt x="65114" y="9723"/>
                    <a:pt x="66828" y="1414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11001003" y="3431825"/>
              <a:ext cx="33121" cy="6338"/>
            </a:xfrm>
            <a:custGeom>
              <a:avLst/>
              <a:gdLst/>
              <a:ahLst/>
              <a:cxnLst/>
              <a:rect l="l" t="t" r="r" b="b"/>
              <a:pathLst>
                <a:path w="33121" h="6338" extrusionOk="0">
                  <a:moveTo>
                    <a:pt x="19305" y="1833"/>
                  </a:moveTo>
                  <a:cubicBezTo>
                    <a:pt x="25495" y="699"/>
                    <a:pt x="-5366" y="7195"/>
                    <a:pt x="826" y="6243"/>
                  </a:cubicBezTo>
                  <a:cubicBezTo>
                    <a:pt x="11018" y="4709"/>
                    <a:pt x="41307" y="-520"/>
                    <a:pt x="31020" y="42"/>
                  </a:cubicBezTo>
                  <a:cubicBezTo>
                    <a:pt x="18923" y="718"/>
                    <a:pt x="7113" y="4043"/>
                    <a:pt x="19305" y="183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10999979" y="3457687"/>
              <a:ext cx="27320" cy="2555"/>
            </a:xfrm>
            <a:custGeom>
              <a:avLst/>
              <a:gdLst/>
              <a:ahLst/>
              <a:cxnLst/>
              <a:rect l="l" t="t" r="r" b="b"/>
              <a:pathLst>
                <a:path w="27320" h="2555" extrusionOk="0">
                  <a:moveTo>
                    <a:pt x="19375" y="326"/>
                  </a:moveTo>
                  <a:cubicBezTo>
                    <a:pt x="25567" y="-607"/>
                    <a:pt x="-5294" y="631"/>
                    <a:pt x="802" y="1926"/>
                  </a:cubicBezTo>
                  <a:cubicBezTo>
                    <a:pt x="8898" y="3660"/>
                    <a:pt x="33949" y="1212"/>
                    <a:pt x="25662" y="1679"/>
                  </a:cubicBezTo>
                  <a:cubicBezTo>
                    <a:pt x="15566" y="2241"/>
                    <a:pt x="5374" y="2450"/>
                    <a:pt x="19375" y="3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11105828" y="3355219"/>
              <a:ext cx="13978" cy="120672"/>
            </a:xfrm>
            <a:custGeom>
              <a:avLst/>
              <a:gdLst/>
              <a:ahLst/>
              <a:cxnLst/>
              <a:rect l="l" t="t" r="r" b="b"/>
              <a:pathLst>
                <a:path w="13978" h="120672" extrusionOk="0">
                  <a:moveTo>
                    <a:pt x="3348" y="0"/>
                  </a:moveTo>
                  <a:cubicBezTo>
                    <a:pt x="-11131" y="33566"/>
                    <a:pt x="27160" y="78457"/>
                    <a:pt x="8967" y="12067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11076654" y="3328910"/>
              <a:ext cx="118027" cy="162411"/>
            </a:xfrm>
            <a:custGeom>
              <a:avLst/>
              <a:gdLst/>
              <a:ahLst/>
              <a:cxnLst/>
              <a:rect l="l" t="t" r="r" b="b"/>
              <a:pathLst>
                <a:path w="118027" h="162411" extrusionOk="0">
                  <a:moveTo>
                    <a:pt x="4709" y="33510"/>
                  </a:moveTo>
                  <a:cubicBezTo>
                    <a:pt x="-23771" y="21223"/>
                    <a:pt x="85767" y="-18582"/>
                    <a:pt x="97197" y="10278"/>
                  </a:cubicBezTo>
                  <a:cubicBezTo>
                    <a:pt x="110532" y="43940"/>
                    <a:pt x="39857" y="118530"/>
                    <a:pt x="28617" y="98890"/>
                  </a:cubicBezTo>
                  <a:cubicBezTo>
                    <a:pt x="17567" y="79516"/>
                    <a:pt x="103292" y="51684"/>
                    <a:pt x="116532" y="92879"/>
                  </a:cubicBezTo>
                  <a:cubicBezTo>
                    <a:pt x="121485" y="108272"/>
                    <a:pt x="113389" y="125045"/>
                    <a:pt x="103103" y="136590"/>
                  </a:cubicBezTo>
                  <a:cubicBezTo>
                    <a:pt x="50620" y="195245"/>
                    <a:pt x="-14150" y="135247"/>
                    <a:pt x="17283" y="13796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11212046" y="3333673"/>
              <a:ext cx="66115" cy="124860"/>
            </a:xfrm>
            <a:custGeom>
              <a:avLst/>
              <a:gdLst/>
              <a:ahLst/>
              <a:cxnLst/>
              <a:rect l="l" t="t" r="r" b="b"/>
              <a:pathLst>
                <a:path w="66115" h="124860" extrusionOk="0">
                  <a:moveTo>
                    <a:pt x="0" y="0"/>
                  </a:moveTo>
                  <a:cubicBezTo>
                    <a:pt x="1143" y="21907"/>
                    <a:pt x="6953" y="43320"/>
                    <a:pt x="10382" y="64999"/>
                  </a:cubicBezTo>
                  <a:cubicBezTo>
                    <a:pt x="13429" y="84391"/>
                    <a:pt x="15430" y="103937"/>
                    <a:pt x="18097" y="123368"/>
                  </a:cubicBezTo>
                  <a:cubicBezTo>
                    <a:pt x="19144" y="130816"/>
                    <a:pt x="16669" y="108347"/>
                    <a:pt x="16858" y="100822"/>
                  </a:cubicBezTo>
                  <a:cubicBezTo>
                    <a:pt x="17240" y="87839"/>
                    <a:pt x="16383" y="49501"/>
                    <a:pt x="35623" y="51159"/>
                  </a:cubicBezTo>
                  <a:cubicBezTo>
                    <a:pt x="73819" y="54473"/>
                    <a:pt x="65626" y="123901"/>
                    <a:pt x="64865" y="1105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23"/>
          <p:cNvGrpSpPr/>
          <p:nvPr/>
        </p:nvGrpSpPr>
        <p:grpSpPr>
          <a:xfrm>
            <a:off x="791535" y="4995951"/>
            <a:ext cx="526417" cy="279333"/>
            <a:chOff x="5791759" y="2630895"/>
            <a:chExt cx="604799" cy="320925"/>
          </a:xfrm>
        </p:grpSpPr>
        <p:sp>
          <p:nvSpPr>
            <p:cNvPr id="1335" name="Google Shape;1335;p23"/>
            <p:cNvSpPr/>
            <p:nvPr/>
          </p:nvSpPr>
          <p:spPr>
            <a:xfrm>
              <a:off x="5791759" y="2671104"/>
              <a:ext cx="98284" cy="280716"/>
            </a:xfrm>
            <a:custGeom>
              <a:avLst/>
              <a:gdLst/>
              <a:ahLst/>
              <a:cxnLst/>
              <a:rect l="l" t="t" r="r" b="b"/>
              <a:pathLst>
                <a:path w="98284" h="280716" extrusionOk="0">
                  <a:moveTo>
                    <a:pt x="0" y="100194"/>
                  </a:moveTo>
                  <a:cubicBezTo>
                    <a:pt x="22822" y="157278"/>
                    <a:pt x="34376" y="229620"/>
                    <a:pt x="73219" y="279626"/>
                  </a:cubicBezTo>
                  <a:cubicBezTo>
                    <a:pt x="78038" y="285837"/>
                    <a:pt x="72076" y="263824"/>
                    <a:pt x="73133" y="256033"/>
                  </a:cubicBezTo>
                  <a:cubicBezTo>
                    <a:pt x="75638" y="237630"/>
                    <a:pt x="73781" y="218533"/>
                    <a:pt x="74752" y="199759"/>
                  </a:cubicBezTo>
                  <a:cubicBezTo>
                    <a:pt x="77524" y="146667"/>
                    <a:pt x="80620" y="93079"/>
                    <a:pt x="90907" y="40720"/>
                  </a:cubicBezTo>
                  <a:cubicBezTo>
                    <a:pt x="91697" y="36653"/>
                    <a:pt x="101880" y="3201"/>
                    <a:pt x="96936" y="401"/>
                  </a:cubicBezTo>
                  <a:cubicBezTo>
                    <a:pt x="91564" y="-2638"/>
                    <a:pt x="93688" y="12402"/>
                    <a:pt x="93364" y="1856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5946978" y="2823191"/>
              <a:ext cx="60941" cy="12553"/>
            </a:xfrm>
            <a:custGeom>
              <a:avLst/>
              <a:gdLst/>
              <a:ahLst/>
              <a:cxnLst/>
              <a:rect l="l" t="t" r="r" b="b"/>
              <a:pathLst>
                <a:path w="60941" h="12553" extrusionOk="0">
                  <a:moveTo>
                    <a:pt x="0" y="12554"/>
                  </a:moveTo>
                  <a:cubicBezTo>
                    <a:pt x="16707" y="1333"/>
                    <a:pt x="41081" y="5486"/>
                    <a:pt x="6094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5959380" y="2855794"/>
              <a:ext cx="53006" cy="11106"/>
            </a:xfrm>
            <a:custGeom>
              <a:avLst/>
              <a:gdLst/>
              <a:ahLst/>
              <a:cxnLst/>
              <a:rect l="l" t="t" r="r" b="b"/>
              <a:pathLst>
                <a:path w="53006" h="11106" extrusionOk="0">
                  <a:moveTo>
                    <a:pt x="0" y="11106"/>
                  </a:moveTo>
                  <a:cubicBezTo>
                    <a:pt x="15707" y="1572"/>
                    <a:pt x="35271" y="3724"/>
                    <a:pt x="53007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6081443" y="2633872"/>
              <a:ext cx="29346" cy="69769"/>
            </a:xfrm>
            <a:custGeom>
              <a:avLst/>
              <a:gdLst/>
              <a:ahLst/>
              <a:cxnLst/>
              <a:rect l="l" t="t" r="r" b="b"/>
              <a:pathLst>
                <a:path w="29346" h="69769" extrusionOk="0">
                  <a:moveTo>
                    <a:pt x="0" y="59473"/>
                  </a:moveTo>
                  <a:cubicBezTo>
                    <a:pt x="9401" y="39347"/>
                    <a:pt x="13678" y="23383"/>
                    <a:pt x="18535" y="1523"/>
                  </a:cubicBezTo>
                  <a:cubicBezTo>
                    <a:pt x="20231" y="-6144"/>
                    <a:pt x="17564" y="17230"/>
                    <a:pt x="17774" y="25079"/>
                  </a:cubicBezTo>
                  <a:cubicBezTo>
                    <a:pt x="18212" y="41500"/>
                    <a:pt x="23993" y="55035"/>
                    <a:pt x="29346" y="6977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6073799" y="2710561"/>
              <a:ext cx="116249" cy="54072"/>
            </a:xfrm>
            <a:custGeom>
              <a:avLst/>
              <a:gdLst/>
              <a:ahLst/>
              <a:cxnLst/>
              <a:rect l="l" t="t" r="r" b="b"/>
              <a:pathLst>
                <a:path w="116249" h="54072" extrusionOk="0">
                  <a:moveTo>
                    <a:pt x="15568" y="46269"/>
                  </a:moveTo>
                  <a:cubicBezTo>
                    <a:pt x="9481" y="46431"/>
                    <a:pt x="6129" y="45983"/>
                    <a:pt x="509" y="52898"/>
                  </a:cubicBezTo>
                  <a:cubicBezTo>
                    <a:pt x="-2710" y="56861"/>
                    <a:pt x="10215" y="49688"/>
                    <a:pt x="14911" y="47669"/>
                  </a:cubicBezTo>
                  <a:cubicBezTo>
                    <a:pt x="18254" y="46221"/>
                    <a:pt x="21826" y="45345"/>
                    <a:pt x="25198" y="43935"/>
                  </a:cubicBezTo>
                  <a:cubicBezTo>
                    <a:pt x="28912" y="42383"/>
                    <a:pt x="32522" y="40582"/>
                    <a:pt x="36133" y="38801"/>
                  </a:cubicBezTo>
                  <a:cubicBezTo>
                    <a:pt x="52849" y="30534"/>
                    <a:pt x="70042" y="23133"/>
                    <a:pt x="86720" y="14608"/>
                  </a:cubicBezTo>
                  <a:cubicBezTo>
                    <a:pt x="93216" y="11284"/>
                    <a:pt x="128144" y="-8519"/>
                    <a:pt x="112056" y="423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6121903" y="2779470"/>
              <a:ext cx="50345" cy="89597"/>
            </a:xfrm>
            <a:custGeom>
              <a:avLst/>
              <a:gdLst/>
              <a:ahLst/>
              <a:cxnLst/>
              <a:rect l="l" t="t" r="r" b="b"/>
              <a:pathLst>
                <a:path w="50345" h="89597" extrusionOk="0">
                  <a:moveTo>
                    <a:pt x="3154" y="17945"/>
                  </a:moveTo>
                  <a:cubicBezTo>
                    <a:pt x="-6580" y="13402"/>
                    <a:pt x="38264" y="-12858"/>
                    <a:pt x="43731" y="7868"/>
                  </a:cubicBezTo>
                  <a:cubicBezTo>
                    <a:pt x="48360" y="25442"/>
                    <a:pt x="14404" y="50483"/>
                    <a:pt x="14356" y="48797"/>
                  </a:cubicBezTo>
                  <a:cubicBezTo>
                    <a:pt x="14004" y="35262"/>
                    <a:pt x="54056" y="40615"/>
                    <a:pt x="50065" y="63770"/>
                  </a:cubicBezTo>
                  <a:cubicBezTo>
                    <a:pt x="44798" y="94307"/>
                    <a:pt x="-10647" y="98679"/>
                    <a:pt x="1821" y="7198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6255169" y="2654065"/>
              <a:ext cx="23622" cy="105365"/>
            </a:xfrm>
            <a:custGeom>
              <a:avLst/>
              <a:gdLst/>
              <a:ahLst/>
              <a:cxnLst/>
              <a:rect l="l" t="t" r="r" b="b"/>
              <a:pathLst>
                <a:path w="23622" h="105365" extrusionOk="0">
                  <a:moveTo>
                    <a:pt x="1763" y="0"/>
                  </a:moveTo>
                  <a:cubicBezTo>
                    <a:pt x="-8639" y="8239"/>
                    <a:pt x="30747" y="68018"/>
                    <a:pt x="22470" y="101908"/>
                  </a:cubicBezTo>
                  <a:cubicBezTo>
                    <a:pt x="22193" y="103022"/>
                    <a:pt x="22536" y="104213"/>
                    <a:pt x="22565" y="105366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6242500" y="2637701"/>
              <a:ext cx="85708" cy="146434"/>
            </a:xfrm>
            <a:custGeom>
              <a:avLst/>
              <a:gdLst/>
              <a:ahLst/>
              <a:cxnLst/>
              <a:rect l="l" t="t" r="r" b="b"/>
              <a:pathLst>
                <a:path w="85708" h="146434" extrusionOk="0">
                  <a:moveTo>
                    <a:pt x="963" y="30565"/>
                  </a:moveTo>
                  <a:cubicBezTo>
                    <a:pt x="-7552" y="22498"/>
                    <a:pt x="42778" y="-12640"/>
                    <a:pt x="59113" y="4791"/>
                  </a:cubicBezTo>
                  <a:cubicBezTo>
                    <a:pt x="71143" y="17612"/>
                    <a:pt x="38681" y="82563"/>
                    <a:pt x="25242" y="84610"/>
                  </a:cubicBezTo>
                  <a:cubicBezTo>
                    <a:pt x="22670" y="85001"/>
                    <a:pt x="32957" y="70628"/>
                    <a:pt x="43568" y="70971"/>
                  </a:cubicBezTo>
                  <a:cubicBezTo>
                    <a:pt x="58789" y="71456"/>
                    <a:pt x="82058" y="78314"/>
                    <a:pt x="85069" y="95478"/>
                  </a:cubicBezTo>
                  <a:cubicBezTo>
                    <a:pt x="95384" y="154267"/>
                    <a:pt x="-23002" y="155086"/>
                    <a:pt x="12697" y="133407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6316540" y="2630895"/>
              <a:ext cx="80018" cy="119134"/>
            </a:xfrm>
            <a:custGeom>
              <a:avLst/>
              <a:gdLst/>
              <a:ahLst/>
              <a:cxnLst/>
              <a:rect l="l" t="t" r="r" b="b"/>
              <a:pathLst>
                <a:path w="80018" h="119134" extrusionOk="0">
                  <a:moveTo>
                    <a:pt x="694" y="100"/>
                  </a:moveTo>
                  <a:cubicBezTo>
                    <a:pt x="513" y="-385"/>
                    <a:pt x="-163" y="1024"/>
                    <a:pt x="37" y="1501"/>
                  </a:cubicBezTo>
                  <a:cubicBezTo>
                    <a:pt x="8219" y="21065"/>
                    <a:pt x="17544" y="40134"/>
                    <a:pt x="25821" y="59660"/>
                  </a:cubicBezTo>
                  <a:cubicBezTo>
                    <a:pt x="26669" y="61679"/>
                    <a:pt x="43576" y="119353"/>
                    <a:pt x="39166" y="118839"/>
                  </a:cubicBezTo>
                  <a:cubicBezTo>
                    <a:pt x="34212" y="118268"/>
                    <a:pt x="36051" y="114572"/>
                    <a:pt x="35518" y="112019"/>
                  </a:cubicBezTo>
                  <a:cubicBezTo>
                    <a:pt x="30393" y="87549"/>
                    <a:pt x="25021" y="17131"/>
                    <a:pt x="57882" y="67804"/>
                  </a:cubicBezTo>
                  <a:cubicBezTo>
                    <a:pt x="60682" y="72138"/>
                    <a:pt x="62911" y="76815"/>
                    <a:pt x="65169" y="81453"/>
                  </a:cubicBezTo>
                  <a:cubicBezTo>
                    <a:pt x="67560" y="86387"/>
                    <a:pt x="69503" y="91531"/>
                    <a:pt x="71798" y="96513"/>
                  </a:cubicBezTo>
                  <a:cubicBezTo>
                    <a:pt x="75360" y="104247"/>
                    <a:pt x="78723" y="110676"/>
                    <a:pt x="80018" y="11913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23"/>
          <p:cNvGrpSpPr/>
          <p:nvPr/>
        </p:nvGrpSpPr>
        <p:grpSpPr>
          <a:xfrm>
            <a:off x="916593" y="3993173"/>
            <a:ext cx="1095184" cy="926124"/>
            <a:chOff x="9814993" y="741298"/>
            <a:chExt cx="1095184" cy="926124"/>
          </a:xfrm>
        </p:grpSpPr>
        <p:grpSp>
          <p:nvGrpSpPr>
            <p:cNvPr id="1345" name="Google Shape;1345;p23"/>
            <p:cNvGrpSpPr/>
            <p:nvPr/>
          </p:nvGrpSpPr>
          <p:grpSpPr>
            <a:xfrm>
              <a:off x="9814993" y="741298"/>
              <a:ext cx="1095184" cy="926124"/>
              <a:chOff x="3034905" y="-1515202"/>
              <a:chExt cx="972028" cy="821979"/>
            </a:xfrm>
          </p:grpSpPr>
          <p:sp>
            <p:nvSpPr>
              <p:cNvPr id="1346" name="Google Shape;1346;p23"/>
              <p:cNvSpPr/>
              <p:nvPr/>
            </p:nvSpPr>
            <p:spPr>
              <a:xfrm>
                <a:off x="3056815" y="-1515058"/>
                <a:ext cx="950118" cy="821835"/>
              </a:xfrm>
              <a:custGeom>
                <a:avLst/>
                <a:gdLst/>
                <a:ahLst/>
                <a:cxnLst/>
                <a:rect l="l" t="t" r="r" b="b"/>
                <a:pathLst>
                  <a:path w="950118" h="821835" extrusionOk="0">
                    <a:moveTo>
                      <a:pt x="475059" y="0"/>
                    </a:moveTo>
                    <a:lnTo>
                      <a:pt x="22022" y="673008"/>
                    </a:lnTo>
                    <a:lnTo>
                      <a:pt x="0" y="705745"/>
                    </a:lnTo>
                    <a:cubicBezTo>
                      <a:pt x="0" y="769801"/>
                      <a:pt x="212665" y="821836"/>
                      <a:pt x="475059" y="821836"/>
                    </a:cubicBezTo>
                    <a:cubicBezTo>
                      <a:pt x="737445" y="821836"/>
                      <a:pt x="950119" y="769801"/>
                      <a:pt x="950119" y="705745"/>
                    </a:cubicBezTo>
                    <a:lnTo>
                      <a:pt x="927792" y="672408"/>
                    </a:lnTo>
                    <a:lnTo>
                      <a:pt x="475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47" name="Google Shape;1347;p23"/>
              <p:cNvGrpSpPr/>
              <p:nvPr/>
            </p:nvGrpSpPr>
            <p:grpSpPr>
              <a:xfrm>
                <a:off x="3034905" y="-1515202"/>
                <a:ext cx="950195" cy="821979"/>
                <a:chOff x="6726228" y="2970999"/>
                <a:chExt cx="950195" cy="821979"/>
              </a:xfrm>
            </p:grpSpPr>
            <p:sp>
              <p:nvSpPr>
                <p:cNvPr id="1348" name="Google Shape;1348;p23"/>
                <p:cNvSpPr/>
                <p:nvPr/>
              </p:nvSpPr>
              <p:spPr>
                <a:xfrm>
                  <a:off x="6726228" y="3569236"/>
                  <a:ext cx="950118" cy="116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8" h="116090" extrusionOk="0">
                      <a:moveTo>
                        <a:pt x="950119" y="116091"/>
                      </a:moveTo>
                      <a:cubicBezTo>
                        <a:pt x="950119" y="52035"/>
                        <a:pt x="737454" y="0"/>
                        <a:pt x="475059" y="0"/>
                      </a:cubicBezTo>
                      <a:cubicBezTo>
                        <a:pt x="212674" y="0"/>
                        <a:pt x="0" y="52035"/>
                        <a:pt x="0" y="11609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dash"/>
                  <a:round/>
                  <a:headEnd type="none" w="sm" len="sm"/>
                  <a:tailEnd type="none" w="sm" len="sm"/>
                </a:ln>
                <a:effectLst>
                  <a:outerShdw dist="9525" dir="5400000" algn="bl" rotWithShape="0">
                    <a:srgbClr val="FFFFFF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9" name="Google Shape;1349;p23"/>
                <p:cNvSpPr/>
                <p:nvPr/>
              </p:nvSpPr>
              <p:spPr>
                <a:xfrm>
                  <a:off x="6726228" y="3676888"/>
                  <a:ext cx="950118" cy="116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8" h="116090" extrusionOk="0">
                      <a:moveTo>
                        <a:pt x="950119" y="0"/>
                      </a:moveTo>
                      <a:cubicBezTo>
                        <a:pt x="950119" y="64056"/>
                        <a:pt x="737454" y="116091"/>
                        <a:pt x="475059" y="116091"/>
                      </a:cubicBezTo>
                      <a:cubicBezTo>
                        <a:pt x="212674" y="116091"/>
                        <a:pt x="0" y="64056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0" name="Google Shape;1350;p23"/>
                <p:cNvSpPr/>
                <p:nvPr/>
              </p:nvSpPr>
              <p:spPr>
                <a:xfrm>
                  <a:off x="6726228" y="2970999"/>
                  <a:ext cx="950195" cy="70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95" h="705888" extrusionOk="0">
                      <a:moveTo>
                        <a:pt x="950196" y="705888"/>
                      </a:moveTo>
                      <a:lnTo>
                        <a:pt x="475098" y="0"/>
                      </a:lnTo>
                      <a:lnTo>
                        <a:pt x="0" y="705888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51" name="Google Shape;1351;p23"/>
            <p:cNvSpPr/>
            <p:nvPr/>
          </p:nvSpPr>
          <p:spPr>
            <a:xfrm>
              <a:off x="10357113" y="741300"/>
              <a:ext cx="10954" cy="811771"/>
            </a:xfrm>
            <a:custGeom>
              <a:avLst/>
              <a:gdLst/>
              <a:ahLst/>
              <a:cxnLst/>
              <a:rect l="l" t="t" r="r" b="b"/>
              <a:pathLst>
                <a:path w="9525" h="705888" extrusionOk="0">
                  <a:moveTo>
                    <a:pt x="0" y="705888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135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23"/>
          <p:cNvSpPr/>
          <p:nvPr/>
        </p:nvSpPr>
        <p:spPr>
          <a:xfrm rot="7429286">
            <a:off x="10780742" y="327897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3"/>
          <p:cNvSpPr/>
          <p:nvPr/>
        </p:nvSpPr>
        <p:spPr>
          <a:xfrm>
            <a:off x="828350" y="5743448"/>
            <a:ext cx="800782" cy="646187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5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20"/>
          <p:cNvSpPr/>
          <p:nvPr/>
        </p:nvSpPr>
        <p:spPr>
          <a:xfrm>
            <a:off x="1330350" y="2239788"/>
            <a:ext cx="2559300" cy="451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20"/>
          <p:cNvSpPr/>
          <p:nvPr/>
        </p:nvSpPr>
        <p:spPr>
          <a:xfrm>
            <a:off x="4695425" y="2235088"/>
            <a:ext cx="2559300" cy="451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20"/>
          <p:cNvSpPr/>
          <p:nvPr/>
        </p:nvSpPr>
        <p:spPr>
          <a:xfrm>
            <a:off x="8060500" y="2239788"/>
            <a:ext cx="2559300" cy="451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0"/>
          <p:cNvSpPr txBox="1">
            <a:spLocks noGrp="1"/>
          </p:cNvSpPr>
          <p:nvPr>
            <p:ph type="title"/>
          </p:nvPr>
        </p:nvSpPr>
        <p:spPr>
          <a:xfrm>
            <a:off x="1330350" y="923138"/>
            <a:ext cx="9531300" cy="71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Kaj pa štipendije?</a:t>
            </a:r>
            <a:endParaRPr dirty="0"/>
          </a:p>
        </p:txBody>
      </p:sp>
      <p:sp>
        <p:nvSpPr>
          <p:cNvPr id="1101" name="Google Shape;1101;p20"/>
          <p:cNvSpPr txBox="1">
            <a:spLocks noGrp="1"/>
          </p:cNvSpPr>
          <p:nvPr>
            <p:ph type="body" idx="1"/>
          </p:nvPr>
        </p:nvSpPr>
        <p:spPr>
          <a:xfrm>
            <a:off x="1330350" y="2786283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endParaRPr lang="sl-SI" dirty="0" smtClean="0"/>
          </a:p>
          <a:p>
            <a:pPr marL="0" lvl="0" indent="0">
              <a:buNone/>
            </a:pPr>
            <a:r>
              <a:rPr lang="sl-SI" dirty="0"/>
              <a:t>i</a:t>
            </a:r>
            <a:r>
              <a:rPr lang="sl-SI" dirty="0" smtClean="0"/>
              <a:t>zpolnjevanje </a:t>
            </a:r>
            <a:r>
              <a:rPr lang="sl-SI" dirty="0"/>
              <a:t>dohodkovnih kriterijev (razpisuje Center za socialno delo)</a:t>
            </a:r>
          </a:p>
        </p:txBody>
      </p:sp>
      <p:sp>
        <p:nvSpPr>
          <p:cNvPr id="1102" name="Google Shape;1102;p20"/>
          <p:cNvSpPr txBox="1">
            <a:spLocks noGrp="1"/>
          </p:cNvSpPr>
          <p:nvPr>
            <p:ph type="body" idx="2"/>
          </p:nvPr>
        </p:nvSpPr>
        <p:spPr>
          <a:xfrm>
            <a:off x="4695424" y="2786283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endParaRPr lang="sl-SI" dirty="0" smtClean="0"/>
          </a:p>
          <a:p>
            <a:pPr marL="0" lvl="0" indent="0">
              <a:buNone/>
            </a:pPr>
            <a:r>
              <a:rPr lang="sl-SI" dirty="0"/>
              <a:t>p</a:t>
            </a:r>
            <a:r>
              <a:rPr lang="sl-SI" dirty="0" smtClean="0"/>
              <a:t>ovezovanje </a:t>
            </a:r>
            <a:r>
              <a:rPr lang="sl-SI" dirty="0"/>
              <a:t>z delodajalci</a:t>
            </a:r>
          </a:p>
          <a:p>
            <a:pPr marL="0" lvl="0" indent="0">
              <a:buNone/>
            </a:pPr>
            <a:r>
              <a:rPr lang="sl-SI" dirty="0"/>
              <a:t>(razpisujejo posamezna podjetja)</a:t>
            </a:r>
          </a:p>
        </p:txBody>
      </p:sp>
      <p:sp>
        <p:nvSpPr>
          <p:cNvPr id="1103" name="Google Shape;1103;p20"/>
          <p:cNvSpPr txBox="1">
            <a:spLocks noGrp="1"/>
          </p:cNvSpPr>
          <p:nvPr>
            <p:ph type="body" idx="3"/>
          </p:nvPr>
        </p:nvSpPr>
        <p:spPr>
          <a:xfrm>
            <a:off x="1330350" y="4696757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4" name="Google Shape;1104;p20"/>
          <p:cNvSpPr txBox="1">
            <a:spLocks noGrp="1"/>
          </p:cNvSpPr>
          <p:nvPr>
            <p:ph type="body" idx="4"/>
          </p:nvPr>
        </p:nvSpPr>
        <p:spPr>
          <a:xfrm>
            <a:off x="4695424" y="4696757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5" name="Google Shape;1105;p20"/>
          <p:cNvSpPr txBox="1">
            <a:spLocks noGrp="1"/>
          </p:cNvSpPr>
          <p:nvPr>
            <p:ph type="title" idx="5"/>
          </p:nvPr>
        </p:nvSpPr>
        <p:spPr>
          <a:xfrm>
            <a:off x="1254150" y="2135028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 </a:t>
            </a:r>
            <a:r>
              <a:rPr lang="en" dirty="0" smtClean="0"/>
              <a:t>|</a:t>
            </a:r>
            <a:r>
              <a:rPr lang="sl-SI" dirty="0" smtClean="0"/>
              <a:t> državne štipendije</a:t>
            </a:r>
            <a:endParaRPr dirty="0"/>
          </a:p>
        </p:txBody>
      </p:sp>
      <p:sp>
        <p:nvSpPr>
          <p:cNvPr id="1106" name="Google Shape;1106;p20"/>
          <p:cNvSpPr txBox="1">
            <a:spLocks noGrp="1"/>
          </p:cNvSpPr>
          <p:nvPr>
            <p:ph type="title" idx="6"/>
          </p:nvPr>
        </p:nvSpPr>
        <p:spPr>
          <a:xfrm>
            <a:off x="4619224" y="2135028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 | </a:t>
            </a:r>
            <a:r>
              <a:rPr lang="sl-SI" dirty="0" smtClean="0"/>
              <a:t>kadrovske štipendije</a:t>
            </a:r>
            <a:endParaRPr dirty="0"/>
          </a:p>
        </p:txBody>
      </p:sp>
      <p:sp>
        <p:nvSpPr>
          <p:cNvPr id="1108" name="Google Shape;1108;p20"/>
          <p:cNvSpPr txBox="1">
            <a:spLocks noGrp="1"/>
          </p:cNvSpPr>
          <p:nvPr>
            <p:ph type="title" idx="8"/>
          </p:nvPr>
        </p:nvSpPr>
        <p:spPr>
          <a:xfrm>
            <a:off x="4611488" y="5118163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9" name="Google Shape;1109;p20"/>
          <p:cNvSpPr txBox="1">
            <a:spLocks noGrp="1"/>
          </p:cNvSpPr>
          <p:nvPr>
            <p:ph type="body" idx="9"/>
          </p:nvPr>
        </p:nvSpPr>
        <p:spPr>
          <a:xfrm>
            <a:off x="8060498" y="2786283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endParaRPr lang="sl-SI" dirty="0" smtClean="0"/>
          </a:p>
          <a:p>
            <a:pPr marL="0" lvl="0" indent="0">
              <a:buNone/>
            </a:pPr>
            <a:r>
              <a:rPr lang="sl-SI" dirty="0" smtClean="0"/>
              <a:t>razpisuje </a:t>
            </a:r>
            <a:r>
              <a:rPr lang="sl-SI" dirty="0"/>
              <a:t>Javni štipendijski, razvojni, invalidski in preživninski sklad RS, druge </a:t>
            </a:r>
            <a:r>
              <a:rPr lang="sl-SI" dirty="0" smtClean="0"/>
              <a:t>ustanove</a:t>
            </a:r>
            <a:endParaRPr lang="sl-SI" dirty="0"/>
          </a:p>
        </p:txBody>
      </p:sp>
      <p:sp>
        <p:nvSpPr>
          <p:cNvPr id="1110" name="Google Shape;1110;p20"/>
          <p:cNvSpPr txBox="1">
            <a:spLocks noGrp="1"/>
          </p:cNvSpPr>
          <p:nvPr>
            <p:ph type="body" idx="13"/>
          </p:nvPr>
        </p:nvSpPr>
        <p:spPr>
          <a:xfrm>
            <a:off x="8060498" y="4696757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1" name="Google Shape;1111;p20"/>
          <p:cNvSpPr txBox="1">
            <a:spLocks noGrp="1"/>
          </p:cNvSpPr>
          <p:nvPr>
            <p:ph type="title" idx="14"/>
          </p:nvPr>
        </p:nvSpPr>
        <p:spPr>
          <a:xfrm>
            <a:off x="7984298" y="2135028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 | </a:t>
            </a:r>
            <a:r>
              <a:rPr lang="sl-SI" dirty="0" smtClean="0"/>
              <a:t>štipendije za nadarjene</a:t>
            </a:r>
            <a:endParaRPr dirty="0"/>
          </a:p>
        </p:txBody>
      </p:sp>
      <p:sp>
        <p:nvSpPr>
          <p:cNvPr id="1112" name="Google Shape;1112;p20"/>
          <p:cNvSpPr txBox="1">
            <a:spLocks noGrp="1"/>
          </p:cNvSpPr>
          <p:nvPr>
            <p:ph type="title" idx="15"/>
          </p:nvPr>
        </p:nvSpPr>
        <p:spPr>
          <a:xfrm>
            <a:off x="7939600" y="5118163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3" name="Google Shape;1113;p20"/>
          <p:cNvSpPr/>
          <p:nvPr/>
        </p:nvSpPr>
        <p:spPr>
          <a:xfrm rot="5400000">
            <a:off x="10406378" y="415777"/>
            <a:ext cx="1442190" cy="1336048"/>
          </a:xfrm>
          <a:custGeom>
            <a:avLst/>
            <a:gdLst/>
            <a:ahLst/>
            <a:cxnLst/>
            <a:rect l="l" t="t" r="r" b="b"/>
            <a:pathLst>
              <a:path w="3871652" h="3586705" extrusionOk="0">
                <a:moveTo>
                  <a:pt x="0" y="3586705"/>
                </a:moveTo>
                <a:cubicBezTo>
                  <a:pt x="0" y="3586705"/>
                  <a:pt x="-267" y="2753592"/>
                  <a:pt x="625630" y="1745208"/>
                </a:cubicBezTo>
                <a:cubicBezTo>
                  <a:pt x="1855546" y="-236239"/>
                  <a:pt x="3593002" y="-321945"/>
                  <a:pt x="3857702" y="458162"/>
                </a:cubicBezTo>
                <a:cubicBezTo>
                  <a:pt x="4026294" y="955072"/>
                  <a:pt x="2628882" y="828084"/>
                  <a:pt x="1716577" y="1692955"/>
                </a:cubicBezTo>
                <a:cubicBezTo>
                  <a:pt x="1107700" y="2270160"/>
                  <a:pt x="982066" y="2916146"/>
                  <a:pt x="1434761" y="2943063"/>
                </a:cubicBezTo>
                <a:cubicBezTo>
                  <a:pt x="1951273" y="2973781"/>
                  <a:pt x="1952987" y="1705928"/>
                  <a:pt x="2652313" y="1744332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4" name="Google Shape;1114;p20"/>
          <p:cNvGrpSpPr/>
          <p:nvPr/>
        </p:nvGrpSpPr>
        <p:grpSpPr>
          <a:xfrm>
            <a:off x="848431" y="501230"/>
            <a:ext cx="691988" cy="961226"/>
            <a:chOff x="8319351" y="4894840"/>
            <a:chExt cx="591140" cy="821140"/>
          </a:xfrm>
        </p:grpSpPr>
        <p:sp>
          <p:nvSpPr>
            <p:cNvPr id="1115" name="Google Shape;1115;p20"/>
            <p:cNvSpPr/>
            <p:nvPr/>
          </p:nvSpPr>
          <p:spPr>
            <a:xfrm>
              <a:off x="8319351" y="4894840"/>
              <a:ext cx="581615" cy="158315"/>
            </a:xfrm>
            <a:custGeom>
              <a:avLst/>
              <a:gdLst/>
              <a:ahLst/>
              <a:cxnLst/>
              <a:rect l="l" t="t" r="r" b="b"/>
              <a:pathLst>
                <a:path w="581615" h="158315" extrusionOk="0">
                  <a:moveTo>
                    <a:pt x="0" y="79153"/>
                  </a:moveTo>
                  <a:cubicBezTo>
                    <a:pt x="0" y="35433"/>
                    <a:pt x="130197" y="0"/>
                    <a:pt x="290808" y="0"/>
                  </a:cubicBezTo>
                  <a:cubicBezTo>
                    <a:pt x="451409" y="0"/>
                    <a:pt x="581616" y="35433"/>
                    <a:pt x="581616" y="79153"/>
                  </a:cubicBezTo>
                  <a:cubicBezTo>
                    <a:pt x="581616" y="122873"/>
                    <a:pt x="451409" y="158315"/>
                    <a:pt x="290808" y="158315"/>
                  </a:cubicBezTo>
                  <a:cubicBezTo>
                    <a:pt x="130197" y="158315"/>
                    <a:pt x="0" y="122873"/>
                    <a:pt x="0" y="7915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8319351" y="5636809"/>
              <a:ext cx="581615" cy="79171"/>
            </a:xfrm>
            <a:custGeom>
              <a:avLst/>
              <a:gdLst/>
              <a:ahLst/>
              <a:cxnLst/>
              <a:rect l="l" t="t" r="r" b="b"/>
              <a:pathLst>
                <a:path w="581615" h="79171" extrusionOk="0">
                  <a:moveTo>
                    <a:pt x="0" y="0"/>
                  </a:moveTo>
                  <a:cubicBezTo>
                    <a:pt x="0" y="43719"/>
                    <a:pt x="130207" y="79171"/>
                    <a:pt x="290808" y="79171"/>
                  </a:cubicBezTo>
                  <a:cubicBezTo>
                    <a:pt x="451418" y="79171"/>
                    <a:pt x="581616" y="43719"/>
                    <a:pt x="581616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8319351" y="4973992"/>
              <a:ext cx="9525" cy="657720"/>
            </a:xfrm>
            <a:custGeom>
              <a:avLst/>
              <a:gdLst/>
              <a:ahLst/>
              <a:cxnLst/>
              <a:rect l="l" t="t" r="r" b="b"/>
              <a:pathLst>
                <a:path w="9525" h="657720" extrusionOk="0">
                  <a:moveTo>
                    <a:pt x="0" y="65772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8900966" y="4973992"/>
              <a:ext cx="9525" cy="657720"/>
            </a:xfrm>
            <a:custGeom>
              <a:avLst/>
              <a:gdLst/>
              <a:ahLst/>
              <a:cxnLst/>
              <a:rect l="l" t="t" r="r" b="b"/>
              <a:pathLst>
                <a:path w="9525" h="657720" extrusionOk="0">
                  <a:moveTo>
                    <a:pt x="0" y="0"/>
                  </a:moveTo>
                  <a:lnTo>
                    <a:pt x="0" y="65772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8319351" y="5557627"/>
              <a:ext cx="581615" cy="79181"/>
            </a:xfrm>
            <a:custGeom>
              <a:avLst/>
              <a:gdLst/>
              <a:ahLst/>
              <a:cxnLst/>
              <a:rect l="l" t="t" r="r" b="b"/>
              <a:pathLst>
                <a:path w="581615" h="79181" extrusionOk="0">
                  <a:moveTo>
                    <a:pt x="581616" y="79182"/>
                  </a:moveTo>
                  <a:cubicBezTo>
                    <a:pt x="581616" y="35462"/>
                    <a:pt x="451418" y="0"/>
                    <a:pt x="290808" y="0"/>
                  </a:cubicBezTo>
                  <a:cubicBezTo>
                    <a:pt x="130207" y="0"/>
                    <a:pt x="0" y="35462"/>
                    <a:pt x="0" y="7918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20"/>
          <p:cNvGrpSpPr/>
          <p:nvPr/>
        </p:nvGrpSpPr>
        <p:grpSpPr>
          <a:xfrm>
            <a:off x="848437" y="295236"/>
            <a:ext cx="312936" cy="153680"/>
            <a:chOff x="10862134" y="3312644"/>
            <a:chExt cx="416027" cy="204307"/>
          </a:xfrm>
        </p:grpSpPr>
        <p:sp>
          <p:nvSpPr>
            <p:cNvPr id="1121" name="Google Shape;1121;p20"/>
            <p:cNvSpPr/>
            <p:nvPr/>
          </p:nvSpPr>
          <p:spPr>
            <a:xfrm>
              <a:off x="10862134" y="3312644"/>
              <a:ext cx="69302" cy="204307"/>
            </a:xfrm>
            <a:custGeom>
              <a:avLst/>
              <a:gdLst/>
              <a:ahLst/>
              <a:cxnLst/>
              <a:rect l="l" t="t" r="r" b="b"/>
              <a:pathLst>
                <a:path w="69302" h="204307" extrusionOk="0">
                  <a:moveTo>
                    <a:pt x="3963" y="83218"/>
                  </a:moveTo>
                  <a:cubicBezTo>
                    <a:pt x="-6800" y="83818"/>
                    <a:pt x="7202" y="105030"/>
                    <a:pt x="12441" y="114403"/>
                  </a:cubicBezTo>
                  <a:cubicBezTo>
                    <a:pt x="27110" y="140206"/>
                    <a:pt x="45778" y="163618"/>
                    <a:pt x="59589" y="189803"/>
                  </a:cubicBezTo>
                  <a:cubicBezTo>
                    <a:pt x="62161" y="194565"/>
                    <a:pt x="62161" y="206062"/>
                    <a:pt x="67210" y="204081"/>
                  </a:cubicBezTo>
                  <a:cubicBezTo>
                    <a:pt x="71400" y="202404"/>
                    <a:pt x="68066" y="157827"/>
                    <a:pt x="67686" y="152046"/>
                  </a:cubicBezTo>
                  <a:cubicBezTo>
                    <a:pt x="65590" y="113469"/>
                    <a:pt x="46064" y="36755"/>
                    <a:pt x="61590" y="874"/>
                  </a:cubicBezTo>
                  <a:cubicBezTo>
                    <a:pt x="63495" y="-3498"/>
                    <a:pt x="65114" y="9723"/>
                    <a:pt x="66828" y="1414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11001003" y="3431825"/>
              <a:ext cx="33121" cy="6338"/>
            </a:xfrm>
            <a:custGeom>
              <a:avLst/>
              <a:gdLst/>
              <a:ahLst/>
              <a:cxnLst/>
              <a:rect l="l" t="t" r="r" b="b"/>
              <a:pathLst>
                <a:path w="33121" h="6338" extrusionOk="0">
                  <a:moveTo>
                    <a:pt x="19305" y="1833"/>
                  </a:moveTo>
                  <a:cubicBezTo>
                    <a:pt x="25495" y="699"/>
                    <a:pt x="-5366" y="7195"/>
                    <a:pt x="826" y="6243"/>
                  </a:cubicBezTo>
                  <a:cubicBezTo>
                    <a:pt x="11018" y="4709"/>
                    <a:pt x="41307" y="-520"/>
                    <a:pt x="31020" y="42"/>
                  </a:cubicBezTo>
                  <a:cubicBezTo>
                    <a:pt x="18923" y="718"/>
                    <a:pt x="7113" y="4043"/>
                    <a:pt x="19305" y="183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10999979" y="3457687"/>
              <a:ext cx="27320" cy="2555"/>
            </a:xfrm>
            <a:custGeom>
              <a:avLst/>
              <a:gdLst/>
              <a:ahLst/>
              <a:cxnLst/>
              <a:rect l="l" t="t" r="r" b="b"/>
              <a:pathLst>
                <a:path w="27320" h="2555" extrusionOk="0">
                  <a:moveTo>
                    <a:pt x="19375" y="326"/>
                  </a:moveTo>
                  <a:cubicBezTo>
                    <a:pt x="25567" y="-607"/>
                    <a:pt x="-5294" y="631"/>
                    <a:pt x="802" y="1926"/>
                  </a:cubicBezTo>
                  <a:cubicBezTo>
                    <a:pt x="8898" y="3660"/>
                    <a:pt x="33949" y="1212"/>
                    <a:pt x="25662" y="1679"/>
                  </a:cubicBezTo>
                  <a:cubicBezTo>
                    <a:pt x="15566" y="2241"/>
                    <a:pt x="5374" y="2450"/>
                    <a:pt x="19375" y="3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11105828" y="3355219"/>
              <a:ext cx="13978" cy="120672"/>
            </a:xfrm>
            <a:custGeom>
              <a:avLst/>
              <a:gdLst/>
              <a:ahLst/>
              <a:cxnLst/>
              <a:rect l="l" t="t" r="r" b="b"/>
              <a:pathLst>
                <a:path w="13978" h="120672" extrusionOk="0">
                  <a:moveTo>
                    <a:pt x="3348" y="0"/>
                  </a:moveTo>
                  <a:cubicBezTo>
                    <a:pt x="-11131" y="33566"/>
                    <a:pt x="27160" y="78457"/>
                    <a:pt x="8967" y="12067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11076654" y="3328910"/>
              <a:ext cx="118027" cy="162411"/>
            </a:xfrm>
            <a:custGeom>
              <a:avLst/>
              <a:gdLst/>
              <a:ahLst/>
              <a:cxnLst/>
              <a:rect l="l" t="t" r="r" b="b"/>
              <a:pathLst>
                <a:path w="118027" h="162411" extrusionOk="0">
                  <a:moveTo>
                    <a:pt x="4709" y="33510"/>
                  </a:moveTo>
                  <a:cubicBezTo>
                    <a:pt x="-23771" y="21223"/>
                    <a:pt x="85767" y="-18582"/>
                    <a:pt x="97197" y="10278"/>
                  </a:cubicBezTo>
                  <a:cubicBezTo>
                    <a:pt x="110532" y="43940"/>
                    <a:pt x="39857" y="118530"/>
                    <a:pt x="28617" y="98890"/>
                  </a:cubicBezTo>
                  <a:cubicBezTo>
                    <a:pt x="17567" y="79516"/>
                    <a:pt x="103292" y="51684"/>
                    <a:pt x="116532" y="92879"/>
                  </a:cubicBezTo>
                  <a:cubicBezTo>
                    <a:pt x="121485" y="108272"/>
                    <a:pt x="113389" y="125045"/>
                    <a:pt x="103103" y="136590"/>
                  </a:cubicBezTo>
                  <a:cubicBezTo>
                    <a:pt x="50620" y="195245"/>
                    <a:pt x="-14150" y="135247"/>
                    <a:pt x="17283" y="13796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11212046" y="3333673"/>
              <a:ext cx="66115" cy="124860"/>
            </a:xfrm>
            <a:custGeom>
              <a:avLst/>
              <a:gdLst/>
              <a:ahLst/>
              <a:cxnLst/>
              <a:rect l="l" t="t" r="r" b="b"/>
              <a:pathLst>
                <a:path w="66115" h="124860" extrusionOk="0">
                  <a:moveTo>
                    <a:pt x="0" y="0"/>
                  </a:moveTo>
                  <a:cubicBezTo>
                    <a:pt x="1143" y="21907"/>
                    <a:pt x="6953" y="43320"/>
                    <a:pt x="10382" y="64999"/>
                  </a:cubicBezTo>
                  <a:cubicBezTo>
                    <a:pt x="13429" y="84391"/>
                    <a:pt x="15430" y="103937"/>
                    <a:pt x="18097" y="123368"/>
                  </a:cubicBezTo>
                  <a:cubicBezTo>
                    <a:pt x="19144" y="130816"/>
                    <a:pt x="16669" y="108347"/>
                    <a:pt x="16858" y="100822"/>
                  </a:cubicBezTo>
                  <a:cubicBezTo>
                    <a:pt x="17240" y="87839"/>
                    <a:pt x="16383" y="49501"/>
                    <a:pt x="35623" y="51159"/>
                  </a:cubicBezTo>
                  <a:cubicBezTo>
                    <a:pt x="73819" y="54473"/>
                    <a:pt x="65626" y="123901"/>
                    <a:pt x="64865" y="1105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20"/>
          <p:cNvGrpSpPr/>
          <p:nvPr/>
        </p:nvGrpSpPr>
        <p:grpSpPr>
          <a:xfrm>
            <a:off x="2600043" y="1462462"/>
            <a:ext cx="6991903" cy="421505"/>
            <a:chOff x="2600043" y="1462462"/>
            <a:chExt cx="6991903" cy="421505"/>
          </a:xfrm>
        </p:grpSpPr>
        <p:sp>
          <p:nvSpPr>
            <p:cNvPr id="1128" name="Google Shape;1128;p20"/>
            <p:cNvSpPr/>
            <p:nvPr/>
          </p:nvSpPr>
          <p:spPr>
            <a:xfrm rot="79933">
              <a:off x="2601610" y="1543677"/>
              <a:ext cx="6988770" cy="231810"/>
            </a:xfrm>
            <a:custGeom>
              <a:avLst/>
              <a:gdLst/>
              <a:ahLst/>
              <a:cxnLst/>
              <a:rect l="l" t="t" r="r" b="b"/>
              <a:pathLst>
                <a:path w="1666519" h="95668" extrusionOk="0">
                  <a:moveTo>
                    <a:pt x="-56" y="96382"/>
                  </a:moveTo>
                  <a:cubicBezTo>
                    <a:pt x="416970" y="37752"/>
                    <a:pt x="839962" y="-21157"/>
                    <a:pt x="1261835" y="8764"/>
                  </a:cubicBezTo>
                  <a:cubicBezTo>
                    <a:pt x="1397848" y="18308"/>
                    <a:pt x="1533051" y="37211"/>
                    <a:pt x="1666464" y="6534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 rot="118849">
              <a:off x="3788987" y="1593944"/>
              <a:ext cx="4718447" cy="208541"/>
            </a:xfrm>
            <a:custGeom>
              <a:avLst/>
              <a:gdLst/>
              <a:ahLst/>
              <a:cxnLst/>
              <a:rect l="l" t="t" r="r" b="b"/>
              <a:pathLst>
                <a:path w="1124777" h="86032" extrusionOk="0">
                  <a:moveTo>
                    <a:pt x="-56" y="86746"/>
                  </a:moveTo>
                  <a:cubicBezTo>
                    <a:pt x="369218" y="7088"/>
                    <a:pt x="748261" y="-17445"/>
                    <a:pt x="1124721" y="13948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 idx="7"/>
          </p:nvPr>
        </p:nvSpPr>
        <p:spPr>
          <a:xfrm>
            <a:off x="1406550" y="5197012"/>
            <a:ext cx="2801100" cy="651300"/>
          </a:xfrm>
        </p:spPr>
        <p:txBody>
          <a:bodyPr/>
          <a:lstStyle/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29287D"/>
      </a:dk1>
      <a:lt1>
        <a:srgbClr val="FFFFFF"/>
      </a:lt1>
      <a:dk2>
        <a:srgbClr val="29287D"/>
      </a:dk2>
      <a:lt2>
        <a:srgbClr val="CBB8FF"/>
      </a:lt2>
      <a:accent1>
        <a:srgbClr val="E4CAFC"/>
      </a:accent1>
      <a:accent2>
        <a:srgbClr val="FED2CF"/>
      </a:accent2>
      <a:accent3>
        <a:srgbClr val="FBD1F5"/>
      </a:accent3>
      <a:accent4>
        <a:srgbClr val="DFF4D4"/>
      </a:accent4>
      <a:accent5>
        <a:srgbClr val="FFEEC0"/>
      </a:accent5>
      <a:accent6>
        <a:srgbClr val="D2EEFA"/>
      </a:accent6>
      <a:hlink>
        <a:srgbClr val="99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620</Words>
  <Application>Microsoft Office PowerPoint</Application>
  <PresentationFormat>Širokozaslonsko</PresentationFormat>
  <Paragraphs>77</Paragraphs>
  <Slides>10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8" baseType="lpstr">
      <vt:lpstr>Aldrich</vt:lpstr>
      <vt:lpstr>Comic Sans MS</vt:lpstr>
      <vt:lpstr>Caveat Medium</vt:lpstr>
      <vt:lpstr>Calibri</vt:lpstr>
      <vt:lpstr>Shadows Into Light Two</vt:lpstr>
      <vt:lpstr>Arial</vt:lpstr>
      <vt:lpstr>Abril Fatface</vt:lpstr>
      <vt:lpstr>SlidesMania</vt:lpstr>
      <vt:lpstr>Vpis v srednjo šolo za šolsko leto 2025-26  Predstavitev srednjih šol</vt:lpstr>
      <vt:lpstr> Gimnazija in ekonomska srednja šola Trbovlje Srednja tehniška in poklicna šola Trbovlje Srednja šola Zagorje  DNEVI RED: 1. prestavitev poteka vpisa v srednje šole za šolsko leto 2025/26 2. predstavitev GESŠ 3. predstavitev STPŠ 4. predstavitev ŠS Zagorje 5. obisk „stojnic“ in individualna svetovanja  </vt:lpstr>
      <vt:lpstr>Kako izbrati primerno šolo?</vt:lpstr>
      <vt:lpstr>Rokovnik za vpis v srednjo šolo</vt:lpstr>
      <vt:lpstr>Rokovnik za vpis v srednjo šolo</vt:lpstr>
      <vt:lpstr>POSEBNI POGOJI</vt:lpstr>
      <vt:lpstr>Vpis v dijaški dom</vt:lpstr>
      <vt:lpstr>OMEJITEV VPISA</vt:lpstr>
      <vt:lpstr>Kaj pa štipendije?</vt:lpstr>
      <vt:lpstr>DODATNE INFORMACIJE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Vpis v srednjo šolo za šolsko leto 2024-25  Predstavitev srednjih šol</dc:title>
  <dc:creator>Svetovalna služba</dc:creator>
  <cp:lastModifiedBy>Svetovalna služba</cp:lastModifiedBy>
  <cp:revision>32</cp:revision>
  <dcterms:modified xsi:type="dcterms:W3CDTF">2025-01-21T11:07:11Z</dcterms:modified>
</cp:coreProperties>
</file>