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81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074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226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312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012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13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03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032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8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187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680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D1D24-97DC-49A1-9FCA-6332BD6B7AD5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EC13-BDBF-4410-A817-A50397D36A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021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056" y="836468"/>
            <a:ext cx="8820726" cy="49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8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252539"/>
            <a:ext cx="10516511" cy="435292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00" y="628650"/>
            <a:ext cx="92456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7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91" y="555913"/>
            <a:ext cx="10270835" cy="57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1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77091" y="443345"/>
            <a:ext cx="117394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b="1" dirty="0" smtClean="0">
                <a:solidFill>
                  <a:srgbClr val="7030A0"/>
                </a:solidFill>
              </a:rPr>
              <a:t>Alpe- utrjevanje znanja – ena</a:t>
            </a:r>
          </a:p>
          <a:p>
            <a:pPr algn="ctr"/>
            <a:endParaRPr lang="sl-SI" sz="1600" b="1" dirty="0">
              <a:solidFill>
                <a:srgbClr val="7030A0"/>
              </a:solidFill>
            </a:endParaRPr>
          </a:p>
          <a:p>
            <a:pPr algn="ctr"/>
            <a:r>
              <a:rPr lang="sl-SI" sz="1600" b="1" dirty="0" smtClean="0">
                <a:solidFill>
                  <a:srgbClr val="7030A0"/>
                </a:solidFill>
              </a:rPr>
              <a:t>Alpe so nam že dobro poznane. Ne verjamete? No, pa dokažimo, da znamo.</a:t>
            </a:r>
          </a:p>
          <a:p>
            <a:pPr algn="ctr"/>
            <a:endParaRPr lang="sl-SI" sz="1600" b="1" dirty="0">
              <a:solidFill>
                <a:srgbClr val="7030A0"/>
              </a:solidFill>
            </a:endParaRPr>
          </a:p>
          <a:p>
            <a:pPr algn="ctr"/>
            <a:endParaRPr lang="sl-SI" sz="1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04249"/>
              </p:ext>
            </p:extLst>
          </p:nvPr>
        </p:nvGraphicFramePr>
        <p:xfrm>
          <a:off x="480292" y="2105120"/>
          <a:ext cx="6945744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751">
                  <a:extLst>
                    <a:ext uri="{9D8B030D-6E8A-4147-A177-3AD203B41FA5}">
                      <a16:colId xmlns:a16="http://schemas.microsoft.com/office/drawing/2014/main" val="1608692339"/>
                    </a:ext>
                  </a:extLst>
                </a:gridCol>
                <a:gridCol w="5799300">
                  <a:extLst>
                    <a:ext uri="{9D8B030D-6E8A-4147-A177-3AD203B41FA5}">
                      <a16:colId xmlns:a16="http://schemas.microsoft.com/office/drawing/2014/main" val="2261651010"/>
                    </a:ext>
                  </a:extLst>
                </a:gridCol>
                <a:gridCol w="759693">
                  <a:extLst>
                    <a:ext uri="{9D8B030D-6E8A-4147-A177-3AD203B41FA5}">
                      <a16:colId xmlns:a16="http://schemas.microsoft.com/office/drawing/2014/main" val="3416538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Višje kot gremo, bolj je toplo.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832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Rastline imajo v 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Alpah 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najboljše pogoje za</a:t>
                      </a:r>
                      <a:r>
                        <a:rPr lang="sl-SI" sz="1200" b="1" baseline="0" dirty="0" smtClean="0">
                          <a:solidFill>
                            <a:schemeClr val="tx1"/>
                          </a:solidFill>
                        </a:rPr>
                        <a:t> rast.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413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Temperaturni gradient za Alpe nima nobenega pomena.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60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Temperaturni gradient govori o upadanju temperature z upadanjem nadmorske višine.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70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V Alpah so zime krajše kot v Trbovljah. 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5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Zime </a:t>
                      </a:r>
                      <a:r>
                        <a:rPr lang="sl-SI" sz="1200" b="1" smtClean="0">
                          <a:solidFill>
                            <a:schemeClr val="tx1"/>
                          </a:solidFill>
                        </a:rPr>
                        <a:t>v </a:t>
                      </a:r>
                      <a:r>
                        <a:rPr lang="sl-SI" sz="1200" b="1" smtClean="0">
                          <a:solidFill>
                            <a:schemeClr val="tx1"/>
                          </a:solidFill>
                        </a:rPr>
                        <a:t>Apah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so toplejše od zim v Trbovljah.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5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Pozimi v Alpah pogosto dežuje.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Iglavci rastejo v</a:t>
                      </a:r>
                      <a:r>
                        <a:rPr lang="sl-SI" sz="1200" b="1" baseline="0" dirty="0" smtClean="0">
                          <a:solidFill>
                            <a:schemeClr val="tx1"/>
                          </a:solidFill>
                        </a:rPr>
                        <a:t> nižjih legah kot listavci.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7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V Alpah uspeva mediteransko rastje.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123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Na višinah nad 3000 metrov v Alpah rastejo najlepši gozdovi.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068658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480292" y="1634836"/>
            <a:ext cx="9707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u="sng" dirty="0" smtClean="0"/>
              <a:t>V prazno polje za trditvijo s črko P označi pravilne trditve, s črko N pa nepravilne trditve.</a:t>
            </a:r>
            <a:endParaRPr lang="sl-SI" sz="1400" b="1" u="sng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77091" y="6216073"/>
            <a:ext cx="102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b="1" dirty="0" smtClean="0">
                <a:solidFill>
                  <a:srgbClr val="C00000"/>
                </a:solidFill>
              </a:rPr>
              <a:t>Reši nalogo in mi jo pošlji po </a:t>
            </a:r>
            <a:r>
              <a:rPr lang="sl-SI" sz="1600" b="1" smtClean="0">
                <a:solidFill>
                  <a:srgbClr val="C00000"/>
                </a:solidFill>
              </a:rPr>
              <a:t>spletni pošti.</a:t>
            </a:r>
            <a:endParaRPr lang="sl-SI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7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158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Mihovci</dc:creator>
  <cp:lastModifiedBy>Mihovci</cp:lastModifiedBy>
  <cp:revision>8</cp:revision>
  <dcterms:created xsi:type="dcterms:W3CDTF">2020-04-12T14:46:24Z</dcterms:created>
  <dcterms:modified xsi:type="dcterms:W3CDTF">2020-04-14T04:22:48Z</dcterms:modified>
</cp:coreProperties>
</file>