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59" r:id="rId6"/>
    <p:sldId id="263" r:id="rId7"/>
    <p:sldId id="266" r:id="rId8"/>
    <p:sldId id="267" r:id="rId9"/>
    <p:sldId id="269" r:id="rId10"/>
    <p:sldId id="271" r:id="rId11"/>
    <p:sldId id="272" r:id="rId12"/>
    <p:sldId id="273" r:id="rId1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291F-5B20-42D1-9E3D-3A3557A6F3D6}" type="datetimeFigureOut">
              <a:rPr lang="sl-SI" smtClean="0"/>
              <a:t>23. 04. 2020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BDE36-82E6-40B7-B9A6-7272130215A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45562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291F-5B20-42D1-9E3D-3A3557A6F3D6}" type="datetimeFigureOut">
              <a:rPr lang="sl-SI" smtClean="0"/>
              <a:t>23. 04. 2020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BDE36-82E6-40B7-B9A6-7272130215A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05759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291F-5B20-42D1-9E3D-3A3557A6F3D6}" type="datetimeFigureOut">
              <a:rPr lang="sl-SI" smtClean="0"/>
              <a:t>23. 04. 2020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BDE36-82E6-40B7-B9A6-7272130215A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92414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291F-5B20-42D1-9E3D-3A3557A6F3D6}" type="datetimeFigureOut">
              <a:rPr lang="sl-SI" smtClean="0"/>
              <a:t>23. 04. 2020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BDE36-82E6-40B7-B9A6-7272130215A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5640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291F-5B20-42D1-9E3D-3A3557A6F3D6}" type="datetimeFigureOut">
              <a:rPr lang="sl-SI" smtClean="0"/>
              <a:t>23. 04. 2020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BDE36-82E6-40B7-B9A6-7272130215A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97789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291F-5B20-42D1-9E3D-3A3557A6F3D6}" type="datetimeFigureOut">
              <a:rPr lang="sl-SI" smtClean="0"/>
              <a:t>23. 04. 2020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BDE36-82E6-40B7-B9A6-7272130215A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6857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291F-5B20-42D1-9E3D-3A3557A6F3D6}" type="datetimeFigureOut">
              <a:rPr lang="sl-SI" smtClean="0"/>
              <a:t>23. 04. 2020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BDE36-82E6-40B7-B9A6-7272130215A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65484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291F-5B20-42D1-9E3D-3A3557A6F3D6}" type="datetimeFigureOut">
              <a:rPr lang="sl-SI" smtClean="0"/>
              <a:t>23. 04. 2020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BDE36-82E6-40B7-B9A6-7272130215A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42995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291F-5B20-42D1-9E3D-3A3557A6F3D6}" type="datetimeFigureOut">
              <a:rPr lang="sl-SI" smtClean="0"/>
              <a:t>23. 04. 2020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BDE36-82E6-40B7-B9A6-7272130215A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21298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291F-5B20-42D1-9E3D-3A3557A6F3D6}" type="datetimeFigureOut">
              <a:rPr lang="sl-SI" smtClean="0"/>
              <a:t>23. 04. 2020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BDE36-82E6-40B7-B9A6-7272130215A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08882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291F-5B20-42D1-9E3D-3A3557A6F3D6}" type="datetimeFigureOut">
              <a:rPr lang="sl-SI" smtClean="0"/>
              <a:t>23. 04. 2020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BDE36-82E6-40B7-B9A6-7272130215A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8573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C291F-5B20-42D1-9E3D-3A3557A6F3D6}" type="datetimeFigureOut">
              <a:rPr lang="sl-SI" smtClean="0"/>
              <a:t>23. 04. 2020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BDE36-82E6-40B7-B9A6-7272130215A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30886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watch?v=pnrn6rkzk2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s://eucbeniki.sio.si/nit4/1379/index1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ŽIVLJENJSKA OKOLJA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Se še spomniš naravoslovnega dneva, kjer si  ponovil in spoznal še nekatere značilnosti vode? Danes te čaka podoben dan, le da boš spoznal nekaj drugega.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41978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              </a:t>
            </a:r>
            <a:r>
              <a:rPr lang="sl-SI" dirty="0" smtClean="0">
                <a:solidFill>
                  <a:srgbClr val="7030A0"/>
                </a:solidFill>
              </a:rPr>
              <a:t>Živali v različnih okoljih</a:t>
            </a:r>
            <a:endParaRPr lang="sl-SI" dirty="0">
              <a:solidFill>
                <a:srgbClr val="7030A0"/>
              </a:solidFill>
            </a:endParaRP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V katerem okolju najdemo spodnje živali?</a:t>
            </a:r>
            <a:endParaRPr lang="sl-SI" dirty="0"/>
          </a:p>
        </p:txBody>
      </p:sp>
      <p:pic>
        <p:nvPicPr>
          <p:cNvPr id="8" name="Označba mesta vsebine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19" y="2749550"/>
            <a:ext cx="2143125" cy="2143125"/>
          </a:xfr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246" y="1777814"/>
            <a:ext cx="5627096" cy="640135"/>
          </a:xfrm>
          <a:prstGeom prst="rect">
            <a:avLst/>
          </a:prstGeom>
        </p:spPr>
      </p:pic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18100" cy="823912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9" name="Označba mesta vsebine 8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806" y="2749550"/>
            <a:ext cx="2466975" cy="1857375"/>
          </a:xfr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306" y="4721225"/>
            <a:ext cx="2247900" cy="2038350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749550"/>
            <a:ext cx="2771775" cy="1647825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050" y="4868862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850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                </a:t>
            </a:r>
            <a:r>
              <a:rPr lang="sl-SI" dirty="0" smtClean="0">
                <a:solidFill>
                  <a:srgbClr val="7030A0"/>
                </a:solidFill>
              </a:rPr>
              <a:t>Rastline v različnih okoljih</a:t>
            </a:r>
            <a:endParaRPr lang="sl-SI" dirty="0">
              <a:solidFill>
                <a:srgbClr val="7030A0"/>
              </a:solidFill>
            </a:endParaRP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1"/>
          </a:xfrm>
        </p:spPr>
        <p:txBody>
          <a:bodyPr>
            <a:normAutofit/>
          </a:bodyPr>
          <a:lstStyle/>
          <a:p>
            <a:r>
              <a:rPr lang="sl-SI" dirty="0" smtClean="0"/>
              <a:t>V katerem okolju najdemo spodnje rastline?</a:t>
            </a:r>
            <a:endParaRPr lang="sl-SI" dirty="0"/>
          </a:p>
        </p:txBody>
      </p:sp>
      <p:pic>
        <p:nvPicPr>
          <p:cNvPr id="7" name="Označba mesta vsebine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707481"/>
            <a:ext cx="1847850" cy="2466975"/>
          </a:xfrm>
        </p:spPr>
      </p:pic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l-SI" dirty="0" smtClean="0"/>
              <a:t>V katerem okolju najdemo spodnje rastline?</a:t>
            </a:r>
            <a:endParaRPr lang="sl-SI" dirty="0"/>
          </a:p>
        </p:txBody>
      </p:sp>
      <p:pic>
        <p:nvPicPr>
          <p:cNvPr id="8" name="Označba mesta vsebine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431" y="2749549"/>
            <a:ext cx="2143125" cy="2143125"/>
          </a:xfr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169" y="2840037"/>
            <a:ext cx="2714625" cy="1685925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512" y="3989386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580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7030A0"/>
                </a:solidFill>
              </a:rPr>
              <a:t>Naloga</a:t>
            </a:r>
            <a:endParaRPr lang="sl-SI" dirty="0">
              <a:solidFill>
                <a:srgbClr val="7030A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49463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Izberi si eno življenjsko okolje. Oblikuj miselni vzorec in ga opremi z risbicami.</a:t>
            </a:r>
          </a:p>
          <a:p>
            <a:pPr marL="0" indent="0">
              <a:buNone/>
            </a:pPr>
            <a:endParaRPr lang="sl-SI" dirty="0"/>
          </a:p>
        </p:txBody>
      </p:sp>
      <p:sp>
        <p:nvSpPr>
          <p:cNvPr id="4" name="Oblak 3"/>
          <p:cNvSpPr/>
          <p:nvPr/>
        </p:nvSpPr>
        <p:spPr>
          <a:xfrm rot="4322815">
            <a:off x="6941100" y="3929005"/>
            <a:ext cx="2133600" cy="148590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Živali</a:t>
            </a:r>
            <a:endParaRPr lang="sl-SI" dirty="0"/>
          </a:p>
        </p:txBody>
      </p:sp>
      <p:sp>
        <p:nvSpPr>
          <p:cNvPr id="6" name="Oblak 5"/>
          <p:cNvSpPr/>
          <p:nvPr/>
        </p:nvSpPr>
        <p:spPr>
          <a:xfrm rot="16200000">
            <a:off x="1051507" y="4104695"/>
            <a:ext cx="2118582" cy="1925211"/>
          </a:xfrm>
          <a:prstGeom prst="cloudCallout">
            <a:avLst>
              <a:gd name="adj1" fmla="val 8744"/>
              <a:gd name="adj2" fmla="val 9821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Posebnosti</a:t>
            </a:r>
            <a:endParaRPr lang="sl-SI" dirty="0"/>
          </a:p>
        </p:txBody>
      </p:sp>
      <p:sp>
        <p:nvSpPr>
          <p:cNvPr id="8" name="Elipsa 7"/>
          <p:cNvSpPr/>
          <p:nvPr/>
        </p:nvSpPr>
        <p:spPr>
          <a:xfrm>
            <a:off x="4241800" y="4076700"/>
            <a:ext cx="1854200" cy="19812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Naravno okolje</a:t>
            </a:r>
            <a:endParaRPr lang="sl-SI" dirty="0"/>
          </a:p>
        </p:txBody>
      </p:sp>
      <p:sp>
        <p:nvSpPr>
          <p:cNvPr id="10" name="Oblak 9"/>
          <p:cNvSpPr/>
          <p:nvPr/>
        </p:nvSpPr>
        <p:spPr>
          <a:xfrm>
            <a:off x="3810000" y="2235200"/>
            <a:ext cx="2679700" cy="1217384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Rastline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13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                             </a:t>
            </a:r>
            <a:r>
              <a:rPr lang="sl-SI" dirty="0" smtClean="0">
                <a:solidFill>
                  <a:srgbClr val="7030A0"/>
                </a:solidFill>
              </a:rPr>
              <a:t>Živa bitja</a:t>
            </a:r>
            <a:endParaRPr lang="sl-SI" dirty="0">
              <a:solidFill>
                <a:srgbClr val="7030A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 smtClean="0"/>
              <a:t>To že veš:</a:t>
            </a:r>
          </a:p>
          <a:p>
            <a:pPr marL="0" indent="0">
              <a:buNone/>
            </a:pPr>
            <a:r>
              <a:rPr lang="sl-SI" dirty="0" smtClean="0"/>
              <a:t>●Kaj spada k živim bitjem?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●Kaj je značilno za živa bitja?</a:t>
            </a:r>
          </a:p>
          <a:p>
            <a:pPr marL="0" indent="0">
              <a:buNone/>
            </a:pPr>
            <a:r>
              <a:rPr lang="sl-SI" dirty="0" smtClean="0"/>
              <a:t>DIHAJO</a:t>
            </a:r>
            <a:r>
              <a:rPr lang="sl-SI" dirty="0"/>
              <a:t> </a:t>
            </a:r>
            <a:r>
              <a:rPr lang="sl-SI" dirty="0" smtClean="0"/>
              <a:t>        RASTEJO 	        SE PREHRANJUJEJO  </a:t>
            </a:r>
          </a:p>
          <a:p>
            <a:pPr marL="0" indent="0">
              <a:buNone/>
            </a:pPr>
            <a:r>
              <a:rPr lang="sl-SI" dirty="0" smtClean="0"/>
              <a:t>    SE RAZMNOŽUJEJO           UMREJO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799" y="2133600"/>
            <a:ext cx="2489200" cy="160972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787" y="2253454"/>
            <a:ext cx="2466975" cy="160972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037" y="4055267"/>
            <a:ext cx="253365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670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7030A0"/>
                </a:solidFill>
              </a:rPr>
              <a:t>                      Življenjska okolja 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3" t="11438" r="12580" b="11704"/>
          <a:stretch/>
        </p:blipFill>
        <p:spPr>
          <a:xfrm>
            <a:off x="3238500" y="2908299"/>
            <a:ext cx="4483100" cy="308610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975" y="1263564"/>
            <a:ext cx="10668925" cy="12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604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7030A0"/>
                </a:solidFill>
              </a:rPr>
              <a:t>                    Življenjska okolja </a:t>
            </a:r>
            <a:endParaRPr lang="sl-SI" dirty="0">
              <a:solidFill>
                <a:srgbClr val="7030A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Poznamo </a:t>
            </a:r>
            <a:r>
              <a:rPr lang="sl-SI" b="1" dirty="0" smtClean="0"/>
              <a:t>UMETNA ali GRAJENA </a:t>
            </a:r>
            <a:r>
              <a:rPr lang="sl-SI" dirty="0" smtClean="0"/>
              <a:t>in </a:t>
            </a:r>
            <a:r>
              <a:rPr lang="sl-SI" b="1" dirty="0" smtClean="0"/>
              <a:t>NARAVNA</a:t>
            </a:r>
            <a:r>
              <a:rPr lang="sl-SI" dirty="0"/>
              <a:t> </a:t>
            </a:r>
            <a:r>
              <a:rPr lang="sl-SI" dirty="0" smtClean="0"/>
              <a:t>življenjska okolja.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833" y="3379788"/>
            <a:ext cx="3032125" cy="1743075"/>
          </a:xfrm>
          <a:prstGeom prst="rect">
            <a:avLst/>
          </a:prstGeom>
        </p:spPr>
      </p:pic>
      <p:cxnSp>
        <p:nvCxnSpPr>
          <p:cNvPr id="7" name="Raven puščični povezovalnik 6"/>
          <p:cNvCxnSpPr/>
          <p:nvPr/>
        </p:nvCxnSpPr>
        <p:spPr>
          <a:xfrm flipH="1">
            <a:off x="3425396" y="2295069"/>
            <a:ext cx="1" cy="4312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en puščični povezovalnik 8"/>
          <p:cNvCxnSpPr/>
          <p:nvPr/>
        </p:nvCxnSpPr>
        <p:spPr>
          <a:xfrm>
            <a:off x="6932614" y="2572812"/>
            <a:ext cx="901700" cy="3069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jeZBesedilom 12"/>
          <p:cNvSpPr txBox="1"/>
          <p:nvPr/>
        </p:nvSpPr>
        <p:spPr>
          <a:xfrm>
            <a:off x="1743076" y="5257800"/>
            <a:ext cx="1398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park</a:t>
            </a:r>
            <a:endParaRPr lang="sl-SI" dirty="0"/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662" y="3239238"/>
            <a:ext cx="3151186" cy="1914526"/>
          </a:xfrm>
          <a:prstGeom prst="rect">
            <a:avLst/>
          </a:prstGeom>
        </p:spPr>
      </p:pic>
      <p:sp>
        <p:nvSpPr>
          <p:cNvPr id="15" name="PoljeZBesedilom 14"/>
          <p:cNvSpPr txBox="1"/>
          <p:nvPr/>
        </p:nvSpPr>
        <p:spPr>
          <a:xfrm>
            <a:off x="6932614" y="5442466"/>
            <a:ext cx="1962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</a:t>
            </a:r>
            <a:r>
              <a:rPr lang="sl-SI" dirty="0" smtClean="0"/>
              <a:t>odzemna jama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97988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7030A0"/>
                </a:solidFill>
              </a:rPr>
              <a:t>Naravna življenjska okolja</a:t>
            </a:r>
            <a:endParaRPr lang="sl-SI" dirty="0">
              <a:solidFill>
                <a:srgbClr val="7030A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b="1" dirty="0"/>
              <a:t>Naravna</a:t>
            </a:r>
            <a:r>
              <a:rPr lang="sl-SI" dirty="0"/>
              <a:t> življenjska okolja so tista, ki jih je ustvarila </a:t>
            </a:r>
            <a:r>
              <a:rPr lang="sl-SI" b="1" dirty="0" smtClean="0"/>
              <a:t>narava.</a:t>
            </a:r>
            <a:endParaRPr lang="sl-SI" b="1" dirty="0"/>
          </a:p>
        </p:txBody>
      </p:sp>
      <p:pic>
        <p:nvPicPr>
          <p:cNvPr id="4" name="Označba mesta vseb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2374900"/>
            <a:ext cx="2703512" cy="2222500"/>
          </a:xfrm>
          <a:prstGeom prst="rect">
            <a:avLst/>
          </a:prstGeom>
        </p:spPr>
      </p:pic>
      <p:pic>
        <p:nvPicPr>
          <p:cNvPr id="5" name="Označba mesta vseb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500" y="2374900"/>
            <a:ext cx="2755900" cy="2222500"/>
          </a:xfrm>
          <a:prstGeom prst="rect">
            <a:avLst/>
          </a:prstGeom>
        </p:spPr>
      </p:pic>
      <p:pic>
        <p:nvPicPr>
          <p:cNvPr id="6" name="Picture 2" descr="Saša_Šantel_-_Morj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294" y="2374900"/>
            <a:ext cx="3122612" cy="229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SC0649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95"/>
          <a:stretch>
            <a:fillRect/>
          </a:stretch>
        </p:blipFill>
        <p:spPr bwMode="auto">
          <a:xfrm>
            <a:off x="2191544" y="4931418"/>
            <a:ext cx="2843212" cy="1704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IMG_713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653" y="4931418"/>
            <a:ext cx="2635647" cy="1704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746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7030A0"/>
                </a:solidFill>
              </a:rPr>
              <a:t>Umetna ali grajena življenjska okolja</a:t>
            </a:r>
            <a:endParaRPr lang="sl-SI" dirty="0">
              <a:solidFill>
                <a:srgbClr val="7030A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b="1" dirty="0"/>
              <a:t>Umetna</a:t>
            </a:r>
            <a:r>
              <a:rPr lang="sl-SI" dirty="0"/>
              <a:t> življenjska okolja pa so tista, ki jih je ustvaril človek za svoje </a:t>
            </a:r>
            <a:r>
              <a:rPr lang="sl-SI" b="1" dirty="0"/>
              <a:t>lastne potrebe.</a:t>
            </a:r>
          </a:p>
        </p:txBody>
      </p:sp>
      <p:pic>
        <p:nvPicPr>
          <p:cNvPr id="4" name="Picture 2" descr="Apfel-anpflanzung-we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06700"/>
            <a:ext cx="3213100" cy="182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značba mesta vseb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100" y="2806699"/>
            <a:ext cx="3111500" cy="1822053"/>
          </a:xfrm>
          <a:prstGeom prst="rect">
            <a:avLst/>
          </a:prstGeom>
        </p:spPr>
      </p:pic>
      <p:pic>
        <p:nvPicPr>
          <p:cNvPr id="6" name="Označba mesta vseb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4650" y="2806698"/>
            <a:ext cx="3359150" cy="1802605"/>
          </a:xfrm>
          <a:prstGeom prst="rect">
            <a:avLst/>
          </a:prstGeom>
        </p:spPr>
      </p:pic>
      <p:pic>
        <p:nvPicPr>
          <p:cNvPr id="7" name="Picture 2" descr="food-960070_960_7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481" y="4724400"/>
            <a:ext cx="3360738" cy="196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598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7030A0"/>
                </a:solidFill>
              </a:rPr>
              <a:t>Koliko sem si zapomnil? Sledi spodnji povezavi in reši nalogo.</a:t>
            </a:r>
            <a:endParaRPr lang="sl-SI" dirty="0">
              <a:solidFill>
                <a:srgbClr val="7030A0"/>
              </a:solidFill>
            </a:endParaRPr>
          </a:p>
        </p:txBody>
      </p:sp>
      <p:sp>
        <p:nvSpPr>
          <p:cNvPr id="5" name="Označba mesta vsebin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u="sng" dirty="0">
                <a:hlinkClick r:id="rId2"/>
              </a:rPr>
              <a:t>https://learningapps.org/watch?v=pnrn6rkzk20</a:t>
            </a:r>
            <a:r>
              <a:rPr lang="sl-SI" u="sng" dirty="0"/>
              <a:t> 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25810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7030A0"/>
                </a:solidFill>
              </a:rPr>
              <a:t>V različnih okolij živijo različna bitja.</a:t>
            </a:r>
            <a:endParaRPr lang="sl-SI" dirty="0">
              <a:solidFill>
                <a:srgbClr val="7030A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Sledi povezavi in si oglej posnetek  </a:t>
            </a:r>
            <a:r>
              <a:rPr lang="sl-SI" dirty="0" smtClean="0">
                <a:hlinkClick r:id="rId2"/>
              </a:rPr>
              <a:t>https://eucbeniki.sio.si/nit4/1379/index1.html#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895600"/>
            <a:ext cx="61468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77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Bitja se v življenjskih okoljih razlikujejo po:</a:t>
            </a:r>
          </a:p>
          <a:p>
            <a:r>
              <a:rPr lang="sl-SI" dirty="0" smtClean="0"/>
              <a:t>zunanjosti </a:t>
            </a:r>
            <a:r>
              <a:rPr lang="sl-SI" dirty="0"/>
              <a:t>in vedenju,</a:t>
            </a:r>
          </a:p>
          <a:p>
            <a:r>
              <a:rPr lang="sl-SI" dirty="0"/>
              <a:t>gibanju oz. premikanju,</a:t>
            </a:r>
          </a:p>
          <a:p>
            <a:r>
              <a:rPr lang="sl-SI" dirty="0"/>
              <a:t>hranjenju,</a:t>
            </a:r>
          </a:p>
          <a:p>
            <a:r>
              <a:rPr lang="sl-SI" dirty="0"/>
              <a:t>r</a:t>
            </a:r>
            <a:r>
              <a:rPr lang="sl-SI" dirty="0" smtClean="0"/>
              <a:t>azmnoževanju.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02610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188</Words>
  <Application>Microsoft Office PowerPoint</Application>
  <PresentationFormat>Širokozaslonsko</PresentationFormat>
  <Paragraphs>40</Paragraphs>
  <Slides>12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Officeova tema</vt:lpstr>
      <vt:lpstr>ŽIVLJENJSKA OKOLJA</vt:lpstr>
      <vt:lpstr>                             Živa bitja</vt:lpstr>
      <vt:lpstr>                      Življenjska okolja </vt:lpstr>
      <vt:lpstr>                    Življenjska okolja </vt:lpstr>
      <vt:lpstr>Naravna življenjska okolja</vt:lpstr>
      <vt:lpstr>Umetna ali grajena življenjska okolja</vt:lpstr>
      <vt:lpstr>Koliko sem si zapomnil? Sledi spodnji povezavi in reši nalogo.</vt:lpstr>
      <vt:lpstr>V različnih okolij živijo različna bitja.</vt:lpstr>
      <vt:lpstr>PowerPointova predstavitev</vt:lpstr>
      <vt:lpstr>              Živali v različnih okoljih</vt:lpstr>
      <vt:lpstr>                Rastline v različnih okoljih</vt:lpstr>
      <vt:lpstr>Naloga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ŽIVLJENJSKA OKOLJA</dc:title>
  <dc:creator>Uporabnik sistema Windows</dc:creator>
  <cp:lastModifiedBy>Uporabnik sistema Windows</cp:lastModifiedBy>
  <cp:revision>15</cp:revision>
  <dcterms:created xsi:type="dcterms:W3CDTF">2020-04-23T15:51:18Z</dcterms:created>
  <dcterms:modified xsi:type="dcterms:W3CDTF">2020-04-23T18:04:18Z</dcterms:modified>
</cp:coreProperties>
</file>