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39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3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5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77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9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5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4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40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5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50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EKO RAZSTAVA 2017/2018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518" y="4101635"/>
            <a:ext cx="5761219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8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698" y="2482349"/>
            <a:ext cx="558191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4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allOve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109586">
            <a:off x="604608" y="503500"/>
            <a:ext cx="2884515" cy="3096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15832">
            <a:off x="1481516" y="3378012"/>
            <a:ext cx="2377436" cy="3608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3565">
            <a:off x="4670825" y="706692"/>
            <a:ext cx="3097036" cy="445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35334">
            <a:off x="8530591" y="1085152"/>
            <a:ext cx="3243353" cy="506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589" y="324196"/>
            <a:ext cx="754448" cy="76459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257" y="5338103"/>
            <a:ext cx="128027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67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91809">
            <a:off x="-415794" y="1635621"/>
            <a:ext cx="6052066" cy="340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93771">
            <a:off x="8213554" y="4147733"/>
            <a:ext cx="2364280" cy="2422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5"/>
          <a:stretch/>
        </p:blipFill>
        <p:spPr>
          <a:xfrm rot="20799184">
            <a:off x="5162320" y="3884792"/>
            <a:ext cx="1920587" cy="2712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299" y="314609"/>
            <a:ext cx="6639119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030" y="609600"/>
            <a:ext cx="4168141" cy="5574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120" y="1362572"/>
            <a:ext cx="3685727" cy="421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7986" y="5644280"/>
            <a:ext cx="899432" cy="91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prestig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značba mesta vsebine 10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230" y="3891546"/>
            <a:ext cx="4544290" cy="2556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1826" y="395403"/>
            <a:ext cx="3047076" cy="3046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značba mesta vsebine 11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171249">
            <a:off x="-422575" y="2219498"/>
            <a:ext cx="5910256" cy="24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5543" y="505642"/>
            <a:ext cx="2261812" cy="2676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890" y="4604252"/>
            <a:ext cx="1239375" cy="12560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7046" y="3441469"/>
            <a:ext cx="928165" cy="8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značba mesta vsebine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89455" y="1826718"/>
            <a:ext cx="4555381" cy="3267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značba mesta vsebine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22175" y="1835137"/>
            <a:ext cx="3449783" cy="300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8" y="841940"/>
            <a:ext cx="2807307" cy="498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87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186" y="2206512"/>
            <a:ext cx="4404087" cy="3138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399" y="1181658"/>
            <a:ext cx="2261812" cy="2419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značba mesta vsebine 11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29201" y="2225629"/>
            <a:ext cx="4341337" cy="3037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399" y="4084050"/>
            <a:ext cx="2261812" cy="2103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257" y="498764"/>
            <a:ext cx="609880" cy="7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8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5000">
        <p15:prstTrans prst="origami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0441" y="232271"/>
            <a:ext cx="3246121" cy="356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855" y="2842951"/>
            <a:ext cx="2261812" cy="3042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489" y="834145"/>
            <a:ext cx="2261812" cy="4017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032" y="550026"/>
            <a:ext cx="2261812" cy="4017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786" y="3836324"/>
            <a:ext cx="3237257" cy="271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7613" y="5768912"/>
            <a:ext cx="711345" cy="72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14:shred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924" y="542590"/>
            <a:ext cx="2131874" cy="3711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13"/>
          <a:stretch/>
        </p:blipFill>
        <p:spPr>
          <a:xfrm>
            <a:off x="971293" y="4190285"/>
            <a:ext cx="1827348" cy="2222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748" y="3012672"/>
            <a:ext cx="2261812" cy="3400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značba mesta vsebine 19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123" y="1086235"/>
            <a:ext cx="3411970" cy="2262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3217" y="1095386"/>
            <a:ext cx="2261812" cy="4017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Slika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865" y="764771"/>
            <a:ext cx="2261812" cy="1945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4869" y="5815245"/>
            <a:ext cx="743798" cy="7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novno">
  <a:themeElements>
    <a:clrScheme name="Osnovno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snov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snovno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Osnova</Template>
  <TotalTime>50</TotalTime>
  <Words>3</Words>
  <Application>Microsoft Office PowerPoint</Application>
  <PresentationFormat>Širokozaslonsko</PresentationFormat>
  <Paragraphs>1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1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2" baseType="lpstr">
      <vt:lpstr>Corbel</vt:lpstr>
      <vt:lpstr>Osnovno</vt:lpstr>
      <vt:lpstr>EKO RAZSTAVA 2017/2018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 RAZSTAVA 2017/2018</dc:title>
  <dc:creator>iztok</dc:creator>
  <cp:lastModifiedBy>ZBORNICA2</cp:lastModifiedBy>
  <cp:revision>9</cp:revision>
  <dcterms:created xsi:type="dcterms:W3CDTF">2018-02-12T05:28:10Z</dcterms:created>
  <dcterms:modified xsi:type="dcterms:W3CDTF">2018-02-13T13:06:40Z</dcterms:modified>
</cp:coreProperties>
</file>